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074E19-C334-40B0-988A-A06E3E677DAB}" v="25" dt="2025-11-25T15:10:00.2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405" autoAdjust="0"/>
  </p:normalViewPr>
  <p:slideViewPr>
    <p:cSldViewPr snapToGrid="0">
      <p:cViewPr varScale="1">
        <p:scale>
          <a:sx n="57" d="100"/>
          <a:sy n="57" d="100"/>
        </p:scale>
        <p:origin x="1651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r.Marwa H.Handhal" userId="3dab62915e51677d" providerId="LiveId" clId="{46ACC970-F688-42B7-BB6A-1D1C5BEE8660}"/>
    <pc:docChg chg="undo custSel addSld delSld modSld">
      <pc:chgData name="Dr.Marwa H.Handhal" userId="3dab62915e51677d" providerId="LiveId" clId="{46ACC970-F688-42B7-BB6A-1D1C5BEE8660}" dt="2025-11-25T15:06:50.824" v="228" actId="1076"/>
      <pc:docMkLst>
        <pc:docMk/>
      </pc:docMkLst>
      <pc:sldChg chg="addSp delSp modSp new mod setBg addAnim modAnim">
        <pc:chgData name="Dr.Marwa H.Handhal" userId="3dab62915e51677d" providerId="LiveId" clId="{46ACC970-F688-42B7-BB6A-1D1C5BEE8660}" dt="2025-11-25T14:56:08.494" v="226" actId="1076"/>
        <pc:sldMkLst>
          <pc:docMk/>
          <pc:sldMk cId="2472505020" sldId="256"/>
        </pc:sldMkLst>
        <pc:spChg chg="mod">
          <ac:chgData name="Dr.Marwa H.Handhal" userId="3dab62915e51677d" providerId="LiveId" clId="{46ACC970-F688-42B7-BB6A-1D1C5BEE8660}" dt="2025-11-23T21:05:40.819" v="83" actId="26606"/>
          <ac:spMkLst>
            <pc:docMk/>
            <pc:sldMk cId="2472505020" sldId="256"/>
            <ac:spMk id="2" creationId="{FF72B367-3CCB-3582-4C68-4171333DE7CC}"/>
          </ac:spMkLst>
        </pc:spChg>
        <pc:spChg chg="mod">
          <ac:chgData name="Dr.Marwa H.Handhal" userId="3dab62915e51677d" providerId="LiveId" clId="{46ACC970-F688-42B7-BB6A-1D1C5BEE8660}" dt="2025-11-25T14:54:45.119" v="218" actId="27636"/>
          <ac:spMkLst>
            <pc:docMk/>
            <pc:sldMk cId="2472505020" sldId="256"/>
            <ac:spMk id="3" creationId="{29FBE359-39E3-820B-7A0B-96088C25F977}"/>
          </ac:spMkLst>
        </pc:spChg>
        <pc:spChg chg="add">
          <ac:chgData name="Dr.Marwa H.Handhal" userId="3dab62915e51677d" providerId="LiveId" clId="{46ACC970-F688-42B7-BB6A-1D1C5BEE8660}" dt="2025-11-23T21:05:40.819" v="83" actId="26606"/>
          <ac:spMkLst>
            <pc:docMk/>
            <pc:sldMk cId="2472505020" sldId="256"/>
            <ac:spMk id="13" creationId="{9B7AD9F6-8CE7-4299-8FC6-328F4DCD3FF9}"/>
          </ac:spMkLst>
        </pc:spChg>
        <pc:spChg chg="add">
          <ac:chgData name="Dr.Marwa H.Handhal" userId="3dab62915e51677d" providerId="LiveId" clId="{46ACC970-F688-42B7-BB6A-1D1C5BEE8660}" dt="2025-11-23T21:05:40.819" v="83" actId="26606"/>
          <ac:spMkLst>
            <pc:docMk/>
            <pc:sldMk cId="2472505020" sldId="256"/>
            <ac:spMk id="15" creationId="{F49775AF-8896-43EE-92C6-83497D6DC56F}"/>
          </ac:spMkLst>
        </pc:spChg>
        <pc:picChg chg="add mod">
          <ac:chgData name="Dr.Marwa H.Handhal" userId="3dab62915e51677d" providerId="LiveId" clId="{46ACC970-F688-42B7-BB6A-1D1C5BEE8660}" dt="2025-11-25T14:56:08.494" v="226" actId="1076"/>
          <ac:picMkLst>
            <pc:docMk/>
            <pc:sldMk cId="2472505020" sldId="256"/>
            <ac:picMk id="4" creationId="{7AE844E9-1D52-162A-9647-69F813BB45BD}"/>
          </ac:picMkLst>
        </pc:picChg>
        <pc:picChg chg="add mod">
          <ac:chgData name="Dr.Marwa H.Handhal" userId="3dab62915e51677d" providerId="LiveId" clId="{46ACC970-F688-42B7-BB6A-1D1C5BEE8660}" dt="2025-11-25T14:56:02.052" v="224" actId="1076"/>
          <ac:picMkLst>
            <pc:docMk/>
            <pc:sldMk cId="2472505020" sldId="256"/>
            <ac:picMk id="5" creationId="{4C97FF49-12BA-D6BE-858E-85283D35148B}"/>
          </ac:picMkLst>
        </pc:picChg>
        <pc:picChg chg="add">
          <ac:chgData name="Dr.Marwa H.Handhal" userId="3dab62915e51677d" providerId="LiveId" clId="{46ACC970-F688-42B7-BB6A-1D1C5BEE8660}" dt="2025-11-23T21:05:40.819" v="83" actId="26606"/>
          <ac:picMkLst>
            <pc:docMk/>
            <pc:sldMk cId="2472505020" sldId="256"/>
            <ac:picMk id="14" creationId="{D28A92E3-191F-964A-C680-CC40B0D54555}"/>
          </ac:picMkLst>
        </pc:picChg>
      </pc:sldChg>
      <pc:sldChg chg="addSp delSp modSp new mod setBg">
        <pc:chgData name="Dr.Marwa H.Handhal" userId="3dab62915e51677d" providerId="LiveId" clId="{46ACC970-F688-42B7-BB6A-1D1C5BEE8660}" dt="2025-11-25T14:54:08.032" v="203" actId="26606"/>
        <pc:sldMkLst>
          <pc:docMk/>
          <pc:sldMk cId="1859611876" sldId="257"/>
        </pc:sldMkLst>
        <pc:spChg chg="add del">
          <ac:chgData name="Dr.Marwa H.Handhal" userId="3dab62915e51677d" providerId="LiveId" clId="{46ACC970-F688-42B7-BB6A-1D1C5BEE8660}" dt="2025-11-25T14:54:08.032" v="203" actId="26606"/>
          <ac:spMkLst>
            <pc:docMk/>
            <pc:sldMk cId="1859611876" sldId="257"/>
            <ac:spMk id="23" creationId="{AB8C311F-7253-4AED-9701-7FC0708C41C7}"/>
          </ac:spMkLst>
        </pc:spChg>
        <pc:spChg chg="add del">
          <ac:chgData name="Dr.Marwa H.Handhal" userId="3dab62915e51677d" providerId="LiveId" clId="{46ACC970-F688-42B7-BB6A-1D1C5BEE8660}" dt="2025-11-25T14:54:08.032" v="203" actId="26606"/>
          <ac:spMkLst>
            <pc:docMk/>
            <pc:sldMk cId="1859611876" sldId="257"/>
            <ac:spMk id="24" creationId="{E2384209-CB15-4CDF-9D31-C44FD9A3F20D}"/>
          </ac:spMkLst>
        </pc:spChg>
        <pc:spChg chg="add del">
          <ac:chgData name="Dr.Marwa H.Handhal" userId="3dab62915e51677d" providerId="LiveId" clId="{46ACC970-F688-42B7-BB6A-1D1C5BEE8660}" dt="2025-11-25T14:54:08.032" v="203" actId="26606"/>
          <ac:spMkLst>
            <pc:docMk/>
            <pc:sldMk cId="1859611876" sldId="257"/>
            <ac:spMk id="25" creationId="{A8D57A06-A426-446D-B02C-A2DC6B62E45E}"/>
          </ac:spMkLst>
        </pc:spChg>
        <pc:spChg chg="add del">
          <ac:chgData name="Dr.Marwa H.Handhal" userId="3dab62915e51677d" providerId="LiveId" clId="{46ACC970-F688-42B7-BB6A-1D1C5BEE8660}" dt="2025-11-25T14:54:08.032" v="203" actId="26606"/>
          <ac:spMkLst>
            <pc:docMk/>
            <pc:sldMk cId="1859611876" sldId="257"/>
            <ac:spMk id="30" creationId="{2633B3B5-CC90-43F0-8714-D31D1F3F0209}"/>
          </ac:spMkLst>
        </pc:spChg>
        <pc:spChg chg="add">
          <ac:chgData name="Dr.Marwa H.Handhal" userId="3dab62915e51677d" providerId="LiveId" clId="{46ACC970-F688-42B7-BB6A-1D1C5BEE8660}" dt="2025-11-25T14:54:08.032" v="203" actId="26606"/>
          <ac:spMkLst>
            <pc:docMk/>
            <pc:sldMk cId="1859611876" sldId="257"/>
            <ac:spMk id="35" creationId="{F3060C83-F051-4F0E-ABAD-AA0DFC48B218}"/>
          </ac:spMkLst>
        </pc:spChg>
        <pc:spChg chg="add">
          <ac:chgData name="Dr.Marwa H.Handhal" userId="3dab62915e51677d" providerId="LiveId" clId="{46ACC970-F688-42B7-BB6A-1D1C5BEE8660}" dt="2025-11-25T14:54:08.032" v="203" actId="26606"/>
          <ac:spMkLst>
            <pc:docMk/>
            <pc:sldMk cId="1859611876" sldId="257"/>
            <ac:spMk id="37" creationId="{83C98ABE-055B-441F-B07E-44F97F083C39}"/>
          </ac:spMkLst>
        </pc:spChg>
        <pc:spChg chg="add">
          <ac:chgData name="Dr.Marwa H.Handhal" userId="3dab62915e51677d" providerId="LiveId" clId="{46ACC970-F688-42B7-BB6A-1D1C5BEE8660}" dt="2025-11-25T14:54:08.032" v="203" actId="26606"/>
          <ac:spMkLst>
            <pc:docMk/>
            <pc:sldMk cId="1859611876" sldId="257"/>
            <ac:spMk id="39" creationId="{29FDB030-9B49-4CED-8CCD-4D99382388AC}"/>
          </ac:spMkLst>
        </pc:spChg>
        <pc:spChg chg="add">
          <ac:chgData name="Dr.Marwa H.Handhal" userId="3dab62915e51677d" providerId="LiveId" clId="{46ACC970-F688-42B7-BB6A-1D1C5BEE8660}" dt="2025-11-25T14:54:08.032" v="203" actId="26606"/>
          <ac:spMkLst>
            <pc:docMk/>
            <pc:sldMk cId="1859611876" sldId="257"/>
            <ac:spMk id="43" creationId="{9A97C86A-04D6-40F7-AE84-31AB43E6A846}"/>
          </ac:spMkLst>
        </pc:spChg>
        <pc:spChg chg="add">
          <ac:chgData name="Dr.Marwa H.Handhal" userId="3dab62915e51677d" providerId="LiveId" clId="{46ACC970-F688-42B7-BB6A-1D1C5BEE8660}" dt="2025-11-25T14:54:08.032" v="203" actId="26606"/>
          <ac:spMkLst>
            <pc:docMk/>
            <pc:sldMk cId="1859611876" sldId="257"/>
            <ac:spMk id="45" creationId="{FF9F2414-84E8-453E-B1F3-389FDE8192D9}"/>
          </ac:spMkLst>
        </pc:spChg>
        <pc:spChg chg="add">
          <ac:chgData name="Dr.Marwa H.Handhal" userId="3dab62915e51677d" providerId="LiveId" clId="{46ACC970-F688-42B7-BB6A-1D1C5BEE8660}" dt="2025-11-25T14:54:08.032" v="203" actId="26606"/>
          <ac:spMkLst>
            <pc:docMk/>
            <pc:sldMk cId="1859611876" sldId="257"/>
            <ac:spMk id="47" creationId="{3ECA69A1-7536-43AC-85EF-C7106179F5ED}"/>
          </ac:spMkLst>
        </pc:spChg>
        <pc:picChg chg="add mod">
          <ac:chgData name="Dr.Marwa H.Handhal" userId="3dab62915e51677d" providerId="LiveId" clId="{46ACC970-F688-42B7-BB6A-1D1C5BEE8660}" dt="2025-11-23T21:06:10.246" v="90" actId="26606"/>
          <ac:picMkLst>
            <pc:docMk/>
            <pc:sldMk cId="1859611876" sldId="257"/>
            <ac:picMk id="5" creationId="{9D77DC84-0C31-9A89-0274-AECB50EC4487}"/>
          </ac:picMkLst>
        </pc:picChg>
      </pc:sldChg>
      <pc:sldChg chg="addSp delSp modSp new mod setBg">
        <pc:chgData name="Dr.Marwa H.Handhal" userId="3dab62915e51677d" providerId="LiveId" clId="{46ACC970-F688-42B7-BB6A-1D1C5BEE8660}" dt="2025-11-25T14:54:03.911" v="202" actId="26606"/>
        <pc:sldMkLst>
          <pc:docMk/>
          <pc:sldMk cId="13245087" sldId="258"/>
        </pc:sldMkLst>
        <pc:spChg chg="add del">
          <ac:chgData name="Dr.Marwa H.Handhal" userId="3dab62915e51677d" providerId="LiveId" clId="{46ACC970-F688-42B7-BB6A-1D1C5BEE8660}" dt="2025-11-25T14:54:03.911" v="202" actId="26606"/>
          <ac:spMkLst>
            <pc:docMk/>
            <pc:sldMk cId="13245087" sldId="258"/>
            <ac:spMk id="10" creationId="{AB8C311F-7253-4AED-9701-7FC0708C41C7}"/>
          </ac:spMkLst>
        </pc:spChg>
        <pc:spChg chg="add del">
          <ac:chgData name="Dr.Marwa H.Handhal" userId="3dab62915e51677d" providerId="LiveId" clId="{46ACC970-F688-42B7-BB6A-1D1C5BEE8660}" dt="2025-11-25T14:54:03.911" v="202" actId="26606"/>
          <ac:spMkLst>
            <pc:docMk/>
            <pc:sldMk cId="13245087" sldId="258"/>
            <ac:spMk id="12" creationId="{E2384209-CB15-4CDF-9D31-C44FD9A3F20D}"/>
          </ac:spMkLst>
        </pc:spChg>
        <pc:spChg chg="add del">
          <ac:chgData name="Dr.Marwa H.Handhal" userId="3dab62915e51677d" providerId="LiveId" clId="{46ACC970-F688-42B7-BB6A-1D1C5BEE8660}" dt="2025-11-25T14:54:03.911" v="202" actId="26606"/>
          <ac:spMkLst>
            <pc:docMk/>
            <pc:sldMk cId="13245087" sldId="258"/>
            <ac:spMk id="16" creationId="{A8D57A06-A426-446D-B02C-A2DC6B62E45E}"/>
          </ac:spMkLst>
        </pc:spChg>
        <pc:spChg chg="add">
          <ac:chgData name="Dr.Marwa H.Handhal" userId="3dab62915e51677d" providerId="LiveId" clId="{46ACC970-F688-42B7-BB6A-1D1C5BEE8660}" dt="2025-11-25T14:54:03.911" v="202" actId="26606"/>
          <ac:spMkLst>
            <pc:docMk/>
            <pc:sldMk cId="13245087" sldId="258"/>
            <ac:spMk id="21" creationId="{F3060C83-F051-4F0E-ABAD-AA0DFC48B218}"/>
          </ac:spMkLst>
        </pc:spChg>
        <pc:spChg chg="add">
          <ac:chgData name="Dr.Marwa H.Handhal" userId="3dab62915e51677d" providerId="LiveId" clId="{46ACC970-F688-42B7-BB6A-1D1C5BEE8660}" dt="2025-11-25T14:54:03.911" v="202" actId="26606"/>
          <ac:spMkLst>
            <pc:docMk/>
            <pc:sldMk cId="13245087" sldId="258"/>
            <ac:spMk id="23" creationId="{83C98ABE-055B-441F-B07E-44F97F083C39}"/>
          </ac:spMkLst>
        </pc:spChg>
        <pc:spChg chg="add">
          <ac:chgData name="Dr.Marwa H.Handhal" userId="3dab62915e51677d" providerId="LiveId" clId="{46ACC970-F688-42B7-BB6A-1D1C5BEE8660}" dt="2025-11-25T14:54:03.911" v="202" actId="26606"/>
          <ac:spMkLst>
            <pc:docMk/>
            <pc:sldMk cId="13245087" sldId="258"/>
            <ac:spMk id="25" creationId="{29FDB030-9B49-4CED-8CCD-4D99382388AC}"/>
          </ac:spMkLst>
        </pc:spChg>
        <pc:spChg chg="add">
          <ac:chgData name="Dr.Marwa H.Handhal" userId="3dab62915e51677d" providerId="LiveId" clId="{46ACC970-F688-42B7-BB6A-1D1C5BEE8660}" dt="2025-11-25T14:54:03.911" v="202" actId="26606"/>
          <ac:spMkLst>
            <pc:docMk/>
            <pc:sldMk cId="13245087" sldId="258"/>
            <ac:spMk id="27" creationId="{3783CA14-24A1-485C-8B30-D6A5D87987AD}"/>
          </ac:spMkLst>
        </pc:spChg>
        <pc:spChg chg="add">
          <ac:chgData name="Dr.Marwa H.Handhal" userId="3dab62915e51677d" providerId="LiveId" clId="{46ACC970-F688-42B7-BB6A-1D1C5BEE8660}" dt="2025-11-25T14:54:03.911" v="202" actId="26606"/>
          <ac:spMkLst>
            <pc:docMk/>
            <pc:sldMk cId="13245087" sldId="258"/>
            <ac:spMk id="29" creationId="{9A97C86A-04D6-40F7-AE84-31AB43E6A846}"/>
          </ac:spMkLst>
        </pc:spChg>
        <pc:spChg chg="add">
          <ac:chgData name="Dr.Marwa H.Handhal" userId="3dab62915e51677d" providerId="LiveId" clId="{46ACC970-F688-42B7-BB6A-1D1C5BEE8660}" dt="2025-11-25T14:54:03.911" v="202" actId="26606"/>
          <ac:spMkLst>
            <pc:docMk/>
            <pc:sldMk cId="13245087" sldId="258"/>
            <ac:spMk id="31" creationId="{FF9F2414-84E8-453E-B1F3-389FDE8192D9}"/>
          </ac:spMkLst>
        </pc:spChg>
        <pc:spChg chg="add">
          <ac:chgData name="Dr.Marwa H.Handhal" userId="3dab62915e51677d" providerId="LiveId" clId="{46ACC970-F688-42B7-BB6A-1D1C5BEE8660}" dt="2025-11-25T14:54:03.911" v="202" actId="26606"/>
          <ac:spMkLst>
            <pc:docMk/>
            <pc:sldMk cId="13245087" sldId="258"/>
            <ac:spMk id="33" creationId="{3ECA69A1-7536-43AC-85EF-C7106179F5ED}"/>
          </ac:spMkLst>
        </pc:spChg>
        <pc:picChg chg="add mod modCrop">
          <ac:chgData name="Dr.Marwa H.Handhal" userId="3dab62915e51677d" providerId="LiveId" clId="{46ACC970-F688-42B7-BB6A-1D1C5BEE8660}" dt="2025-11-25T12:47:26.513" v="112" actId="1076"/>
          <ac:picMkLst>
            <pc:docMk/>
            <pc:sldMk cId="13245087" sldId="258"/>
            <ac:picMk id="5" creationId="{D8A2D452-0892-F314-A034-EF362566E5A0}"/>
          </ac:picMkLst>
        </pc:picChg>
      </pc:sldChg>
      <pc:sldChg chg="addSp delSp modSp new mod setBg">
        <pc:chgData name="Dr.Marwa H.Handhal" userId="3dab62915e51677d" providerId="LiveId" clId="{46ACC970-F688-42B7-BB6A-1D1C5BEE8660}" dt="2025-11-25T14:54:00.240" v="201" actId="26606"/>
        <pc:sldMkLst>
          <pc:docMk/>
          <pc:sldMk cId="659255746" sldId="259"/>
        </pc:sldMkLst>
        <pc:spChg chg="add del">
          <ac:chgData name="Dr.Marwa H.Handhal" userId="3dab62915e51677d" providerId="LiveId" clId="{46ACC970-F688-42B7-BB6A-1D1C5BEE8660}" dt="2025-11-25T14:54:00.240" v="201" actId="26606"/>
          <ac:spMkLst>
            <pc:docMk/>
            <pc:sldMk cId="659255746" sldId="259"/>
            <ac:spMk id="62" creationId="{32BC26D8-82FB-445E-AA49-62A77D7C1EE0}"/>
          </ac:spMkLst>
        </pc:spChg>
        <pc:spChg chg="add del">
          <ac:chgData name="Dr.Marwa H.Handhal" userId="3dab62915e51677d" providerId="LiveId" clId="{46ACC970-F688-42B7-BB6A-1D1C5BEE8660}" dt="2025-11-25T14:54:00.240" v="201" actId="26606"/>
          <ac:spMkLst>
            <pc:docMk/>
            <pc:sldMk cId="659255746" sldId="259"/>
            <ac:spMk id="63" creationId="{CB44330D-EA18-4254-AA95-EB49948539B8}"/>
          </ac:spMkLst>
        </pc:spChg>
        <pc:spChg chg="add">
          <ac:chgData name="Dr.Marwa H.Handhal" userId="3dab62915e51677d" providerId="LiveId" clId="{46ACC970-F688-42B7-BB6A-1D1C5BEE8660}" dt="2025-11-25T14:54:00.240" v="201" actId="26606"/>
          <ac:spMkLst>
            <pc:docMk/>
            <pc:sldMk cId="659255746" sldId="259"/>
            <ac:spMk id="68" creationId="{F3060C83-F051-4F0E-ABAD-AA0DFC48B218}"/>
          </ac:spMkLst>
        </pc:spChg>
        <pc:spChg chg="add">
          <ac:chgData name="Dr.Marwa H.Handhal" userId="3dab62915e51677d" providerId="LiveId" clId="{46ACC970-F688-42B7-BB6A-1D1C5BEE8660}" dt="2025-11-25T14:54:00.240" v="201" actId="26606"/>
          <ac:spMkLst>
            <pc:docMk/>
            <pc:sldMk cId="659255746" sldId="259"/>
            <ac:spMk id="70" creationId="{83C98ABE-055B-441F-B07E-44F97F083C39}"/>
          </ac:spMkLst>
        </pc:spChg>
        <pc:spChg chg="add">
          <ac:chgData name="Dr.Marwa H.Handhal" userId="3dab62915e51677d" providerId="LiveId" clId="{46ACC970-F688-42B7-BB6A-1D1C5BEE8660}" dt="2025-11-25T14:54:00.240" v="201" actId="26606"/>
          <ac:spMkLst>
            <pc:docMk/>
            <pc:sldMk cId="659255746" sldId="259"/>
            <ac:spMk id="72" creationId="{29FDB030-9B49-4CED-8CCD-4D99382388AC}"/>
          </ac:spMkLst>
        </pc:spChg>
        <pc:spChg chg="add">
          <ac:chgData name="Dr.Marwa H.Handhal" userId="3dab62915e51677d" providerId="LiveId" clId="{46ACC970-F688-42B7-BB6A-1D1C5BEE8660}" dt="2025-11-25T14:54:00.240" v="201" actId="26606"/>
          <ac:spMkLst>
            <pc:docMk/>
            <pc:sldMk cId="659255746" sldId="259"/>
            <ac:spMk id="74" creationId="{3783CA14-24A1-485C-8B30-D6A5D87987AD}"/>
          </ac:spMkLst>
        </pc:spChg>
        <pc:spChg chg="add">
          <ac:chgData name="Dr.Marwa H.Handhal" userId="3dab62915e51677d" providerId="LiveId" clId="{46ACC970-F688-42B7-BB6A-1D1C5BEE8660}" dt="2025-11-25T14:54:00.240" v="201" actId="26606"/>
          <ac:spMkLst>
            <pc:docMk/>
            <pc:sldMk cId="659255746" sldId="259"/>
            <ac:spMk id="76" creationId="{9A97C86A-04D6-40F7-AE84-31AB43E6A846}"/>
          </ac:spMkLst>
        </pc:spChg>
        <pc:spChg chg="add">
          <ac:chgData name="Dr.Marwa H.Handhal" userId="3dab62915e51677d" providerId="LiveId" clId="{46ACC970-F688-42B7-BB6A-1D1C5BEE8660}" dt="2025-11-25T14:54:00.240" v="201" actId="26606"/>
          <ac:spMkLst>
            <pc:docMk/>
            <pc:sldMk cId="659255746" sldId="259"/>
            <ac:spMk id="78" creationId="{FF9F2414-84E8-453E-B1F3-389FDE8192D9}"/>
          </ac:spMkLst>
        </pc:spChg>
        <pc:spChg chg="add">
          <ac:chgData name="Dr.Marwa H.Handhal" userId="3dab62915e51677d" providerId="LiveId" clId="{46ACC970-F688-42B7-BB6A-1D1C5BEE8660}" dt="2025-11-25T14:54:00.240" v="201" actId="26606"/>
          <ac:spMkLst>
            <pc:docMk/>
            <pc:sldMk cId="659255746" sldId="259"/>
            <ac:spMk id="80" creationId="{3ECA69A1-7536-43AC-85EF-C7106179F5ED}"/>
          </ac:spMkLst>
        </pc:spChg>
        <pc:picChg chg="add mod">
          <ac:chgData name="Dr.Marwa H.Handhal" userId="3dab62915e51677d" providerId="LiveId" clId="{46ACC970-F688-42B7-BB6A-1D1C5BEE8660}" dt="2025-11-25T14:54:00.240" v="201" actId="26606"/>
          <ac:picMkLst>
            <pc:docMk/>
            <pc:sldMk cId="659255746" sldId="259"/>
            <ac:picMk id="5" creationId="{1B1E7E48-E0E8-3FFF-30BE-03AE5B23B575}"/>
          </ac:picMkLst>
        </pc:picChg>
      </pc:sldChg>
      <pc:sldChg chg="addSp delSp modSp new del mod setBg">
        <pc:chgData name="Dr.Marwa H.Handhal" userId="3dab62915e51677d" providerId="LiveId" clId="{46ACC970-F688-42B7-BB6A-1D1C5BEE8660}" dt="2025-11-25T12:59:03.444" v="162" actId="47"/>
        <pc:sldMkLst>
          <pc:docMk/>
          <pc:sldMk cId="4156661667" sldId="260"/>
        </pc:sldMkLst>
      </pc:sldChg>
      <pc:sldChg chg="addSp delSp modSp new del mod setBg">
        <pc:chgData name="Dr.Marwa H.Handhal" userId="3dab62915e51677d" providerId="LiveId" clId="{46ACC970-F688-42B7-BB6A-1D1C5BEE8660}" dt="2025-11-25T12:47:33.410" v="113" actId="47"/>
        <pc:sldMkLst>
          <pc:docMk/>
          <pc:sldMk cId="1934236900" sldId="261"/>
        </pc:sldMkLst>
      </pc:sldChg>
      <pc:sldChg chg="addSp delSp modSp new mod setBg">
        <pc:chgData name="Dr.Marwa H.Handhal" userId="3dab62915e51677d" providerId="LiveId" clId="{46ACC970-F688-42B7-BB6A-1D1C5BEE8660}" dt="2025-11-25T14:53:55.707" v="200" actId="26606"/>
        <pc:sldMkLst>
          <pc:docMk/>
          <pc:sldMk cId="257028037" sldId="262"/>
        </pc:sldMkLst>
        <pc:spChg chg="del">
          <ac:chgData name="Dr.Marwa H.Handhal" userId="3dab62915e51677d" providerId="LiveId" clId="{46ACC970-F688-42B7-BB6A-1D1C5BEE8660}" dt="2025-11-25T12:47:46.726" v="115" actId="478"/>
          <ac:spMkLst>
            <pc:docMk/>
            <pc:sldMk cId="257028037" sldId="262"/>
            <ac:spMk id="2" creationId="{5A3173C0-B4FB-EE18-BAEC-F649ADB7E92D}"/>
          </ac:spMkLst>
        </pc:spChg>
        <pc:spChg chg="del">
          <ac:chgData name="Dr.Marwa H.Handhal" userId="3dab62915e51677d" providerId="LiveId" clId="{46ACC970-F688-42B7-BB6A-1D1C5BEE8660}" dt="2025-11-25T12:47:41.410" v="114" actId="478"/>
          <ac:spMkLst>
            <pc:docMk/>
            <pc:sldMk cId="257028037" sldId="262"/>
            <ac:spMk id="3" creationId="{669C19B2-5101-4B90-550C-19D390825866}"/>
          </ac:spMkLst>
        </pc:spChg>
        <pc:spChg chg="add del">
          <ac:chgData name="Dr.Marwa H.Handhal" userId="3dab62915e51677d" providerId="LiveId" clId="{46ACC970-F688-42B7-BB6A-1D1C5BEE8660}" dt="2025-11-25T14:53:55.707" v="200" actId="26606"/>
          <ac:spMkLst>
            <pc:docMk/>
            <pc:sldMk cId="257028037" sldId="262"/>
            <ac:spMk id="10" creationId="{32BC26D8-82FB-445E-AA49-62A77D7C1EE0}"/>
          </ac:spMkLst>
        </pc:spChg>
        <pc:spChg chg="add del">
          <ac:chgData name="Dr.Marwa H.Handhal" userId="3dab62915e51677d" providerId="LiveId" clId="{46ACC970-F688-42B7-BB6A-1D1C5BEE8660}" dt="2025-11-25T14:53:55.707" v="200" actId="26606"/>
          <ac:spMkLst>
            <pc:docMk/>
            <pc:sldMk cId="257028037" sldId="262"/>
            <ac:spMk id="12" creationId="{CB44330D-EA18-4254-AA95-EB49948539B8}"/>
          </ac:spMkLst>
        </pc:spChg>
        <pc:spChg chg="add">
          <ac:chgData name="Dr.Marwa H.Handhal" userId="3dab62915e51677d" providerId="LiveId" clId="{46ACC970-F688-42B7-BB6A-1D1C5BEE8660}" dt="2025-11-25T14:53:55.707" v="200" actId="26606"/>
          <ac:spMkLst>
            <pc:docMk/>
            <pc:sldMk cId="257028037" sldId="262"/>
            <ac:spMk id="17" creationId="{F3060C83-F051-4F0E-ABAD-AA0DFC48B218}"/>
          </ac:spMkLst>
        </pc:spChg>
        <pc:spChg chg="add">
          <ac:chgData name="Dr.Marwa H.Handhal" userId="3dab62915e51677d" providerId="LiveId" clId="{46ACC970-F688-42B7-BB6A-1D1C5BEE8660}" dt="2025-11-25T14:53:55.707" v="200" actId="26606"/>
          <ac:spMkLst>
            <pc:docMk/>
            <pc:sldMk cId="257028037" sldId="262"/>
            <ac:spMk id="19" creationId="{83C98ABE-055B-441F-B07E-44F97F083C39}"/>
          </ac:spMkLst>
        </pc:spChg>
        <pc:spChg chg="add">
          <ac:chgData name="Dr.Marwa H.Handhal" userId="3dab62915e51677d" providerId="LiveId" clId="{46ACC970-F688-42B7-BB6A-1D1C5BEE8660}" dt="2025-11-25T14:53:55.707" v="200" actId="26606"/>
          <ac:spMkLst>
            <pc:docMk/>
            <pc:sldMk cId="257028037" sldId="262"/>
            <ac:spMk id="21" creationId="{29FDB030-9B49-4CED-8CCD-4D99382388AC}"/>
          </ac:spMkLst>
        </pc:spChg>
        <pc:spChg chg="add">
          <ac:chgData name="Dr.Marwa H.Handhal" userId="3dab62915e51677d" providerId="LiveId" clId="{46ACC970-F688-42B7-BB6A-1D1C5BEE8660}" dt="2025-11-25T14:53:55.707" v="200" actId="26606"/>
          <ac:spMkLst>
            <pc:docMk/>
            <pc:sldMk cId="257028037" sldId="262"/>
            <ac:spMk id="23" creationId="{3783CA14-24A1-485C-8B30-D6A5D87987AD}"/>
          </ac:spMkLst>
        </pc:spChg>
        <pc:spChg chg="add">
          <ac:chgData name="Dr.Marwa H.Handhal" userId="3dab62915e51677d" providerId="LiveId" clId="{46ACC970-F688-42B7-BB6A-1D1C5BEE8660}" dt="2025-11-25T14:53:55.707" v="200" actId="26606"/>
          <ac:spMkLst>
            <pc:docMk/>
            <pc:sldMk cId="257028037" sldId="262"/>
            <ac:spMk id="25" creationId="{9A97C86A-04D6-40F7-AE84-31AB43E6A846}"/>
          </ac:spMkLst>
        </pc:spChg>
        <pc:spChg chg="add">
          <ac:chgData name="Dr.Marwa H.Handhal" userId="3dab62915e51677d" providerId="LiveId" clId="{46ACC970-F688-42B7-BB6A-1D1C5BEE8660}" dt="2025-11-25T14:53:55.707" v="200" actId="26606"/>
          <ac:spMkLst>
            <pc:docMk/>
            <pc:sldMk cId="257028037" sldId="262"/>
            <ac:spMk id="27" creationId="{FF9F2414-84E8-453E-B1F3-389FDE8192D9}"/>
          </ac:spMkLst>
        </pc:spChg>
        <pc:spChg chg="add">
          <ac:chgData name="Dr.Marwa H.Handhal" userId="3dab62915e51677d" providerId="LiveId" clId="{46ACC970-F688-42B7-BB6A-1D1C5BEE8660}" dt="2025-11-25T14:53:55.707" v="200" actId="26606"/>
          <ac:spMkLst>
            <pc:docMk/>
            <pc:sldMk cId="257028037" sldId="262"/>
            <ac:spMk id="29" creationId="{3ECA69A1-7536-43AC-85EF-C7106179F5ED}"/>
          </ac:spMkLst>
        </pc:spChg>
        <pc:picChg chg="add mod">
          <ac:chgData name="Dr.Marwa H.Handhal" userId="3dab62915e51677d" providerId="LiveId" clId="{46ACC970-F688-42B7-BB6A-1D1C5BEE8660}" dt="2025-11-25T14:53:55.707" v="200" actId="26606"/>
          <ac:picMkLst>
            <pc:docMk/>
            <pc:sldMk cId="257028037" sldId="262"/>
            <ac:picMk id="5" creationId="{616EB5E0-63AA-607C-E1D2-D54927BB2E71}"/>
          </ac:picMkLst>
        </pc:picChg>
      </pc:sldChg>
      <pc:sldChg chg="addSp delSp modSp new mod setBg">
        <pc:chgData name="Dr.Marwa H.Handhal" userId="3dab62915e51677d" providerId="LiveId" clId="{46ACC970-F688-42B7-BB6A-1D1C5BEE8660}" dt="2025-11-25T13:03:08.565" v="166" actId="26606"/>
        <pc:sldMkLst>
          <pc:docMk/>
          <pc:sldMk cId="2840336359" sldId="263"/>
        </pc:sldMkLst>
        <pc:spChg chg="del">
          <ac:chgData name="Dr.Marwa H.Handhal" userId="3dab62915e51677d" providerId="LiveId" clId="{46ACC970-F688-42B7-BB6A-1D1C5BEE8660}" dt="2025-11-25T12:52:13.223" v="118" actId="478"/>
          <ac:spMkLst>
            <pc:docMk/>
            <pc:sldMk cId="2840336359" sldId="263"/>
            <ac:spMk id="2" creationId="{2E36215F-9C13-BED8-F871-D6BA7C6B093A}"/>
          </ac:spMkLst>
        </pc:spChg>
        <pc:spChg chg="del">
          <ac:chgData name="Dr.Marwa H.Handhal" userId="3dab62915e51677d" providerId="LiveId" clId="{46ACC970-F688-42B7-BB6A-1D1C5BEE8660}" dt="2025-11-25T12:52:13.223" v="118" actId="478"/>
          <ac:spMkLst>
            <pc:docMk/>
            <pc:sldMk cId="2840336359" sldId="263"/>
            <ac:spMk id="3" creationId="{E02DC903-C5D4-5FFF-A4C3-43E89CCEC126}"/>
          </ac:spMkLst>
        </pc:spChg>
        <pc:spChg chg="add del">
          <ac:chgData name="Dr.Marwa H.Handhal" userId="3dab62915e51677d" providerId="LiveId" clId="{46ACC970-F688-42B7-BB6A-1D1C5BEE8660}" dt="2025-11-25T13:03:08.565" v="166" actId="26606"/>
          <ac:spMkLst>
            <pc:docMk/>
            <pc:sldMk cId="2840336359" sldId="263"/>
            <ac:spMk id="10" creationId="{32BC26D8-82FB-445E-AA49-62A77D7C1EE0}"/>
          </ac:spMkLst>
        </pc:spChg>
        <pc:spChg chg="add del">
          <ac:chgData name="Dr.Marwa H.Handhal" userId="3dab62915e51677d" providerId="LiveId" clId="{46ACC970-F688-42B7-BB6A-1D1C5BEE8660}" dt="2025-11-25T13:03:08.565" v="166" actId="26606"/>
          <ac:spMkLst>
            <pc:docMk/>
            <pc:sldMk cId="2840336359" sldId="263"/>
            <ac:spMk id="12" creationId="{CB44330D-EA18-4254-AA95-EB49948539B8}"/>
          </ac:spMkLst>
        </pc:spChg>
        <pc:spChg chg="add del">
          <ac:chgData name="Dr.Marwa H.Handhal" userId="3dab62915e51677d" providerId="LiveId" clId="{46ACC970-F688-42B7-BB6A-1D1C5BEE8660}" dt="2025-11-25T13:03:08.565" v="165" actId="26606"/>
          <ac:spMkLst>
            <pc:docMk/>
            <pc:sldMk cId="2840336359" sldId="263"/>
            <ac:spMk id="17" creationId="{5F9CFCE6-877F-4858-B8BD-2C52CA8AFBC4}"/>
          </ac:spMkLst>
        </pc:spChg>
        <pc:spChg chg="add del">
          <ac:chgData name="Dr.Marwa H.Handhal" userId="3dab62915e51677d" providerId="LiveId" clId="{46ACC970-F688-42B7-BB6A-1D1C5BEE8660}" dt="2025-11-25T13:03:08.565" v="165" actId="26606"/>
          <ac:spMkLst>
            <pc:docMk/>
            <pc:sldMk cId="2840336359" sldId="263"/>
            <ac:spMk id="19" creationId="{8213F8A0-12AE-4514-8372-0DD766EC28EE}"/>
          </ac:spMkLst>
        </pc:spChg>
        <pc:spChg chg="add del">
          <ac:chgData name="Dr.Marwa H.Handhal" userId="3dab62915e51677d" providerId="LiveId" clId="{46ACC970-F688-42B7-BB6A-1D1C5BEE8660}" dt="2025-11-25T13:03:08.565" v="165" actId="26606"/>
          <ac:spMkLst>
            <pc:docMk/>
            <pc:sldMk cId="2840336359" sldId="263"/>
            <ac:spMk id="21" creationId="{9EFF17D4-9A8C-4CE5-B096-D8CCD4400437}"/>
          </ac:spMkLst>
        </pc:spChg>
        <pc:spChg chg="add">
          <ac:chgData name="Dr.Marwa H.Handhal" userId="3dab62915e51677d" providerId="LiveId" clId="{46ACC970-F688-42B7-BB6A-1D1C5BEE8660}" dt="2025-11-25T13:03:08.565" v="166" actId="26606"/>
          <ac:spMkLst>
            <pc:docMk/>
            <pc:sldMk cId="2840336359" sldId="263"/>
            <ac:spMk id="23" creationId="{A9F529C3-C941-49FD-8C67-82F134F64BDB}"/>
          </ac:spMkLst>
        </pc:spChg>
        <pc:spChg chg="add">
          <ac:chgData name="Dr.Marwa H.Handhal" userId="3dab62915e51677d" providerId="LiveId" clId="{46ACC970-F688-42B7-BB6A-1D1C5BEE8660}" dt="2025-11-25T13:03:08.565" v="166" actId="26606"/>
          <ac:spMkLst>
            <pc:docMk/>
            <pc:sldMk cId="2840336359" sldId="263"/>
            <ac:spMk id="24" creationId="{20586029-32A0-47E5-9AEC-AE3ABA6B94D0}"/>
          </ac:spMkLst>
        </pc:spChg>
        <pc:picChg chg="add mod ord">
          <ac:chgData name="Dr.Marwa H.Handhal" userId="3dab62915e51677d" providerId="LiveId" clId="{46ACC970-F688-42B7-BB6A-1D1C5BEE8660}" dt="2025-11-25T13:03:08.565" v="166" actId="26606"/>
          <ac:picMkLst>
            <pc:docMk/>
            <pc:sldMk cId="2840336359" sldId="263"/>
            <ac:picMk id="5" creationId="{B7935FB8-1FF8-581A-3BFF-E6BD06CB341E}"/>
          </ac:picMkLst>
        </pc:picChg>
        <pc:picChg chg="add mod">
          <ac:chgData name="Dr.Marwa H.Handhal" userId="3dab62915e51677d" providerId="LiveId" clId="{46ACC970-F688-42B7-BB6A-1D1C5BEE8660}" dt="2025-11-25T13:03:08.565" v="166" actId="26606"/>
          <ac:picMkLst>
            <pc:docMk/>
            <pc:sldMk cId="2840336359" sldId="263"/>
            <ac:picMk id="7" creationId="{46FDAB92-E51F-1322-F6E8-39D823A390D1}"/>
          </ac:picMkLst>
        </pc:picChg>
        <pc:cxnChg chg="add">
          <ac:chgData name="Dr.Marwa H.Handhal" userId="3dab62915e51677d" providerId="LiveId" clId="{46ACC970-F688-42B7-BB6A-1D1C5BEE8660}" dt="2025-11-25T13:03:08.565" v="166" actId="26606"/>
          <ac:cxnSpMkLst>
            <pc:docMk/>
            <pc:sldMk cId="2840336359" sldId="263"/>
            <ac:cxnSpMk id="25" creationId="{8C730EAB-A532-4295-A302-FB4B90DB9F5E}"/>
          </ac:cxnSpMkLst>
        </pc:cxnChg>
      </pc:sldChg>
      <pc:sldChg chg="addSp delSp modSp new mod setBg">
        <pc:chgData name="Dr.Marwa H.Handhal" userId="3dab62915e51677d" providerId="LiveId" clId="{46ACC970-F688-42B7-BB6A-1D1C5BEE8660}" dt="2025-11-25T14:53:44.564" v="199" actId="26606"/>
        <pc:sldMkLst>
          <pc:docMk/>
          <pc:sldMk cId="3055729548" sldId="264"/>
        </pc:sldMkLst>
        <pc:spChg chg="del">
          <ac:chgData name="Dr.Marwa H.Handhal" userId="3dab62915e51677d" providerId="LiveId" clId="{46ACC970-F688-42B7-BB6A-1D1C5BEE8660}" dt="2025-11-25T12:52:49.014" v="121" actId="478"/>
          <ac:spMkLst>
            <pc:docMk/>
            <pc:sldMk cId="3055729548" sldId="264"/>
            <ac:spMk id="2" creationId="{6E5DD19F-1B35-1AD3-3A9B-21026109E7A0}"/>
          </ac:spMkLst>
        </pc:spChg>
        <pc:spChg chg="del">
          <ac:chgData name="Dr.Marwa H.Handhal" userId="3dab62915e51677d" providerId="LiveId" clId="{46ACC970-F688-42B7-BB6A-1D1C5BEE8660}" dt="2025-11-25T12:52:49.014" v="121" actId="478"/>
          <ac:spMkLst>
            <pc:docMk/>
            <pc:sldMk cId="3055729548" sldId="264"/>
            <ac:spMk id="3" creationId="{5A205DDE-DC8B-0A31-6A6E-795C7F6A03FF}"/>
          </ac:spMkLst>
        </pc:spChg>
        <pc:spChg chg="add del">
          <ac:chgData name="Dr.Marwa H.Handhal" userId="3dab62915e51677d" providerId="LiveId" clId="{46ACC970-F688-42B7-BB6A-1D1C5BEE8660}" dt="2025-11-25T12:58:05.286" v="147" actId="26606"/>
          <ac:spMkLst>
            <pc:docMk/>
            <pc:sldMk cId="3055729548" sldId="264"/>
            <ac:spMk id="10" creationId="{AB8C311F-7253-4AED-9701-7FC0708C41C7}"/>
          </ac:spMkLst>
        </pc:spChg>
        <pc:spChg chg="add del">
          <ac:chgData name="Dr.Marwa H.Handhal" userId="3dab62915e51677d" providerId="LiveId" clId="{46ACC970-F688-42B7-BB6A-1D1C5BEE8660}" dt="2025-11-25T12:58:05.286" v="147" actId="26606"/>
          <ac:spMkLst>
            <pc:docMk/>
            <pc:sldMk cId="3055729548" sldId="264"/>
            <ac:spMk id="12" creationId="{E2384209-CB15-4CDF-9D31-C44FD9A3F20D}"/>
          </ac:spMkLst>
        </pc:spChg>
        <pc:spChg chg="add del">
          <ac:chgData name="Dr.Marwa H.Handhal" userId="3dab62915e51677d" providerId="LiveId" clId="{46ACC970-F688-42B7-BB6A-1D1C5BEE8660}" dt="2025-11-25T12:58:05.286" v="147" actId="26606"/>
          <ac:spMkLst>
            <pc:docMk/>
            <pc:sldMk cId="3055729548" sldId="264"/>
            <ac:spMk id="14" creationId="{2633B3B5-CC90-43F0-8714-D31D1F3F0209}"/>
          </ac:spMkLst>
        </pc:spChg>
        <pc:spChg chg="add del">
          <ac:chgData name="Dr.Marwa H.Handhal" userId="3dab62915e51677d" providerId="LiveId" clId="{46ACC970-F688-42B7-BB6A-1D1C5BEE8660}" dt="2025-11-25T12:58:05.286" v="147" actId="26606"/>
          <ac:spMkLst>
            <pc:docMk/>
            <pc:sldMk cId="3055729548" sldId="264"/>
            <ac:spMk id="16" creationId="{A8D57A06-A426-446D-B02C-A2DC6B62E45E}"/>
          </ac:spMkLst>
        </pc:spChg>
        <pc:spChg chg="add del">
          <ac:chgData name="Dr.Marwa H.Handhal" userId="3dab62915e51677d" providerId="LiveId" clId="{46ACC970-F688-42B7-BB6A-1D1C5BEE8660}" dt="2025-11-25T13:05:23.678" v="169" actId="26606"/>
          <ac:spMkLst>
            <pc:docMk/>
            <pc:sldMk cId="3055729548" sldId="264"/>
            <ac:spMk id="18" creationId="{32BC26D8-82FB-445E-AA49-62A77D7C1EE0}"/>
          </ac:spMkLst>
        </pc:spChg>
        <pc:spChg chg="add del">
          <ac:chgData name="Dr.Marwa H.Handhal" userId="3dab62915e51677d" providerId="LiveId" clId="{46ACC970-F688-42B7-BB6A-1D1C5BEE8660}" dt="2025-11-25T13:05:23.678" v="169" actId="26606"/>
          <ac:spMkLst>
            <pc:docMk/>
            <pc:sldMk cId="3055729548" sldId="264"/>
            <ac:spMk id="19" creationId="{CB44330D-EA18-4254-AA95-EB49948539B8}"/>
          </ac:spMkLst>
        </pc:spChg>
        <pc:spChg chg="add del">
          <ac:chgData name="Dr.Marwa H.Handhal" userId="3dab62915e51677d" providerId="LiveId" clId="{46ACC970-F688-42B7-BB6A-1D1C5BEE8660}" dt="2025-11-25T14:53:44.564" v="199" actId="26606"/>
          <ac:spMkLst>
            <pc:docMk/>
            <pc:sldMk cId="3055729548" sldId="264"/>
            <ac:spMk id="24" creationId="{32BC26D8-82FB-445E-AA49-62A77D7C1EE0}"/>
          </ac:spMkLst>
        </pc:spChg>
        <pc:spChg chg="add del">
          <ac:chgData name="Dr.Marwa H.Handhal" userId="3dab62915e51677d" providerId="LiveId" clId="{46ACC970-F688-42B7-BB6A-1D1C5BEE8660}" dt="2025-11-25T14:53:44.564" v="199" actId="26606"/>
          <ac:spMkLst>
            <pc:docMk/>
            <pc:sldMk cId="3055729548" sldId="264"/>
            <ac:spMk id="26" creationId="{CB44330D-EA18-4254-AA95-EB49948539B8}"/>
          </ac:spMkLst>
        </pc:spChg>
        <pc:spChg chg="add">
          <ac:chgData name="Dr.Marwa H.Handhal" userId="3dab62915e51677d" providerId="LiveId" clId="{46ACC970-F688-42B7-BB6A-1D1C5BEE8660}" dt="2025-11-25T14:53:44.564" v="199" actId="26606"/>
          <ac:spMkLst>
            <pc:docMk/>
            <pc:sldMk cId="3055729548" sldId="264"/>
            <ac:spMk id="31" creationId="{F3060C83-F051-4F0E-ABAD-AA0DFC48B218}"/>
          </ac:spMkLst>
        </pc:spChg>
        <pc:spChg chg="add">
          <ac:chgData name="Dr.Marwa H.Handhal" userId="3dab62915e51677d" providerId="LiveId" clId="{46ACC970-F688-42B7-BB6A-1D1C5BEE8660}" dt="2025-11-25T14:53:44.564" v="199" actId="26606"/>
          <ac:spMkLst>
            <pc:docMk/>
            <pc:sldMk cId="3055729548" sldId="264"/>
            <ac:spMk id="33" creationId="{83C98ABE-055B-441F-B07E-44F97F083C39}"/>
          </ac:spMkLst>
        </pc:spChg>
        <pc:spChg chg="add">
          <ac:chgData name="Dr.Marwa H.Handhal" userId="3dab62915e51677d" providerId="LiveId" clId="{46ACC970-F688-42B7-BB6A-1D1C5BEE8660}" dt="2025-11-25T14:53:44.564" v="199" actId="26606"/>
          <ac:spMkLst>
            <pc:docMk/>
            <pc:sldMk cId="3055729548" sldId="264"/>
            <ac:spMk id="35" creationId="{29FDB030-9B49-4CED-8CCD-4D99382388AC}"/>
          </ac:spMkLst>
        </pc:spChg>
        <pc:spChg chg="add">
          <ac:chgData name="Dr.Marwa H.Handhal" userId="3dab62915e51677d" providerId="LiveId" clId="{46ACC970-F688-42B7-BB6A-1D1C5BEE8660}" dt="2025-11-25T14:53:44.564" v="199" actId="26606"/>
          <ac:spMkLst>
            <pc:docMk/>
            <pc:sldMk cId="3055729548" sldId="264"/>
            <ac:spMk id="37" creationId="{3783CA14-24A1-485C-8B30-D6A5D87987AD}"/>
          </ac:spMkLst>
        </pc:spChg>
        <pc:spChg chg="add">
          <ac:chgData name="Dr.Marwa H.Handhal" userId="3dab62915e51677d" providerId="LiveId" clId="{46ACC970-F688-42B7-BB6A-1D1C5BEE8660}" dt="2025-11-25T14:53:44.564" v="199" actId="26606"/>
          <ac:spMkLst>
            <pc:docMk/>
            <pc:sldMk cId="3055729548" sldId="264"/>
            <ac:spMk id="39" creationId="{9A97C86A-04D6-40F7-AE84-31AB43E6A846}"/>
          </ac:spMkLst>
        </pc:spChg>
        <pc:spChg chg="add">
          <ac:chgData name="Dr.Marwa H.Handhal" userId="3dab62915e51677d" providerId="LiveId" clId="{46ACC970-F688-42B7-BB6A-1D1C5BEE8660}" dt="2025-11-25T14:53:44.564" v="199" actId="26606"/>
          <ac:spMkLst>
            <pc:docMk/>
            <pc:sldMk cId="3055729548" sldId="264"/>
            <ac:spMk id="41" creationId="{FF9F2414-84E8-453E-B1F3-389FDE8192D9}"/>
          </ac:spMkLst>
        </pc:spChg>
        <pc:spChg chg="add">
          <ac:chgData name="Dr.Marwa H.Handhal" userId="3dab62915e51677d" providerId="LiveId" clId="{46ACC970-F688-42B7-BB6A-1D1C5BEE8660}" dt="2025-11-25T14:53:44.564" v="199" actId="26606"/>
          <ac:spMkLst>
            <pc:docMk/>
            <pc:sldMk cId="3055729548" sldId="264"/>
            <ac:spMk id="43" creationId="{3ECA69A1-7536-43AC-85EF-C7106179F5ED}"/>
          </ac:spMkLst>
        </pc:spChg>
        <pc:picChg chg="add del mod">
          <ac:chgData name="Dr.Marwa H.Handhal" userId="3dab62915e51677d" providerId="LiveId" clId="{46ACC970-F688-42B7-BB6A-1D1C5BEE8660}" dt="2025-11-25T13:05:18.125" v="167" actId="478"/>
          <ac:picMkLst>
            <pc:docMk/>
            <pc:sldMk cId="3055729548" sldId="264"/>
            <ac:picMk id="5" creationId="{1A1583D7-7D1D-3905-EF0E-EE97BDE48399}"/>
          </ac:picMkLst>
        </pc:picChg>
        <pc:picChg chg="add mod">
          <ac:chgData name="Dr.Marwa H.Handhal" userId="3dab62915e51677d" providerId="LiveId" clId="{46ACC970-F688-42B7-BB6A-1D1C5BEE8660}" dt="2025-11-25T14:53:44.564" v="199" actId="26606"/>
          <ac:picMkLst>
            <pc:docMk/>
            <pc:sldMk cId="3055729548" sldId="264"/>
            <ac:picMk id="7" creationId="{A989F620-F910-7C95-51F8-4D1E4B324918}"/>
          </ac:picMkLst>
        </pc:picChg>
      </pc:sldChg>
      <pc:sldChg chg="addSp delSp modSp new mod setBg">
        <pc:chgData name="Dr.Marwa H.Handhal" userId="3dab62915e51677d" providerId="LiveId" clId="{46ACC970-F688-42B7-BB6A-1D1C5BEE8660}" dt="2025-11-25T14:53:40.625" v="198" actId="26606"/>
        <pc:sldMkLst>
          <pc:docMk/>
          <pc:sldMk cId="1459757642" sldId="265"/>
        </pc:sldMkLst>
        <pc:spChg chg="del">
          <ac:chgData name="Dr.Marwa H.Handhal" userId="3dab62915e51677d" providerId="LiveId" clId="{46ACC970-F688-42B7-BB6A-1D1C5BEE8660}" dt="2025-11-25T12:53:33.021" v="126" actId="478"/>
          <ac:spMkLst>
            <pc:docMk/>
            <pc:sldMk cId="1459757642" sldId="265"/>
            <ac:spMk id="2" creationId="{E46BC822-AEAA-CC7F-DBAE-65067CD3E258}"/>
          </ac:spMkLst>
        </pc:spChg>
        <pc:spChg chg="del">
          <ac:chgData name="Dr.Marwa H.Handhal" userId="3dab62915e51677d" providerId="LiveId" clId="{46ACC970-F688-42B7-BB6A-1D1C5BEE8660}" dt="2025-11-25T12:53:33.021" v="126" actId="478"/>
          <ac:spMkLst>
            <pc:docMk/>
            <pc:sldMk cId="1459757642" sldId="265"/>
            <ac:spMk id="3" creationId="{BA93413F-A8A0-9DBB-0148-4454269F2375}"/>
          </ac:spMkLst>
        </pc:spChg>
        <pc:spChg chg="add del">
          <ac:chgData name="Dr.Marwa H.Handhal" userId="3dab62915e51677d" providerId="LiveId" clId="{46ACC970-F688-42B7-BB6A-1D1C5BEE8660}" dt="2025-11-25T14:53:40.625" v="198" actId="26606"/>
          <ac:spMkLst>
            <pc:docMk/>
            <pc:sldMk cId="1459757642" sldId="265"/>
            <ac:spMk id="10" creationId="{AB8C311F-7253-4AED-9701-7FC0708C41C7}"/>
          </ac:spMkLst>
        </pc:spChg>
        <pc:spChg chg="add del">
          <ac:chgData name="Dr.Marwa H.Handhal" userId="3dab62915e51677d" providerId="LiveId" clId="{46ACC970-F688-42B7-BB6A-1D1C5BEE8660}" dt="2025-11-25T14:53:40.625" v="198" actId="26606"/>
          <ac:spMkLst>
            <pc:docMk/>
            <pc:sldMk cId="1459757642" sldId="265"/>
            <ac:spMk id="12" creationId="{E2384209-CB15-4CDF-9D31-C44FD9A3F20D}"/>
          </ac:spMkLst>
        </pc:spChg>
        <pc:spChg chg="add del">
          <ac:chgData name="Dr.Marwa H.Handhal" userId="3dab62915e51677d" providerId="LiveId" clId="{46ACC970-F688-42B7-BB6A-1D1C5BEE8660}" dt="2025-11-25T14:53:40.625" v="198" actId="26606"/>
          <ac:spMkLst>
            <pc:docMk/>
            <pc:sldMk cId="1459757642" sldId="265"/>
            <ac:spMk id="14" creationId="{2633B3B5-CC90-43F0-8714-D31D1F3F0209}"/>
          </ac:spMkLst>
        </pc:spChg>
        <pc:spChg chg="add del">
          <ac:chgData name="Dr.Marwa H.Handhal" userId="3dab62915e51677d" providerId="LiveId" clId="{46ACC970-F688-42B7-BB6A-1D1C5BEE8660}" dt="2025-11-25T14:53:40.625" v="198" actId="26606"/>
          <ac:spMkLst>
            <pc:docMk/>
            <pc:sldMk cId="1459757642" sldId="265"/>
            <ac:spMk id="16" creationId="{A8D57A06-A426-446D-B02C-A2DC6B62E45E}"/>
          </ac:spMkLst>
        </pc:spChg>
        <pc:spChg chg="add">
          <ac:chgData name="Dr.Marwa H.Handhal" userId="3dab62915e51677d" providerId="LiveId" clId="{46ACC970-F688-42B7-BB6A-1D1C5BEE8660}" dt="2025-11-25T14:53:40.625" v="198" actId="26606"/>
          <ac:spMkLst>
            <pc:docMk/>
            <pc:sldMk cId="1459757642" sldId="265"/>
            <ac:spMk id="21" creationId="{F3060C83-F051-4F0E-ABAD-AA0DFC48B218}"/>
          </ac:spMkLst>
        </pc:spChg>
        <pc:spChg chg="add">
          <ac:chgData name="Dr.Marwa H.Handhal" userId="3dab62915e51677d" providerId="LiveId" clId="{46ACC970-F688-42B7-BB6A-1D1C5BEE8660}" dt="2025-11-25T14:53:40.625" v="198" actId="26606"/>
          <ac:spMkLst>
            <pc:docMk/>
            <pc:sldMk cId="1459757642" sldId="265"/>
            <ac:spMk id="23" creationId="{83C98ABE-055B-441F-B07E-44F97F083C39}"/>
          </ac:spMkLst>
        </pc:spChg>
        <pc:spChg chg="add">
          <ac:chgData name="Dr.Marwa H.Handhal" userId="3dab62915e51677d" providerId="LiveId" clId="{46ACC970-F688-42B7-BB6A-1D1C5BEE8660}" dt="2025-11-25T14:53:40.625" v="198" actId="26606"/>
          <ac:spMkLst>
            <pc:docMk/>
            <pc:sldMk cId="1459757642" sldId="265"/>
            <ac:spMk id="25" creationId="{29FDB030-9B49-4CED-8CCD-4D99382388AC}"/>
          </ac:spMkLst>
        </pc:spChg>
        <pc:spChg chg="add">
          <ac:chgData name="Dr.Marwa H.Handhal" userId="3dab62915e51677d" providerId="LiveId" clId="{46ACC970-F688-42B7-BB6A-1D1C5BEE8660}" dt="2025-11-25T14:53:40.625" v="198" actId="26606"/>
          <ac:spMkLst>
            <pc:docMk/>
            <pc:sldMk cId="1459757642" sldId="265"/>
            <ac:spMk id="27" creationId="{3783CA14-24A1-485C-8B30-D6A5D87987AD}"/>
          </ac:spMkLst>
        </pc:spChg>
        <pc:spChg chg="add">
          <ac:chgData name="Dr.Marwa H.Handhal" userId="3dab62915e51677d" providerId="LiveId" clId="{46ACC970-F688-42B7-BB6A-1D1C5BEE8660}" dt="2025-11-25T14:53:40.625" v="198" actId="26606"/>
          <ac:spMkLst>
            <pc:docMk/>
            <pc:sldMk cId="1459757642" sldId="265"/>
            <ac:spMk id="31" creationId="{FF9F2414-84E8-453E-B1F3-389FDE8192D9}"/>
          </ac:spMkLst>
        </pc:spChg>
        <pc:spChg chg="add">
          <ac:chgData name="Dr.Marwa H.Handhal" userId="3dab62915e51677d" providerId="LiveId" clId="{46ACC970-F688-42B7-BB6A-1D1C5BEE8660}" dt="2025-11-25T14:53:40.625" v="198" actId="26606"/>
          <ac:spMkLst>
            <pc:docMk/>
            <pc:sldMk cId="1459757642" sldId="265"/>
            <ac:spMk id="33" creationId="{3ECA69A1-7536-43AC-85EF-C7106179F5ED}"/>
          </ac:spMkLst>
        </pc:spChg>
        <pc:picChg chg="add mod">
          <ac:chgData name="Dr.Marwa H.Handhal" userId="3dab62915e51677d" providerId="LiveId" clId="{46ACC970-F688-42B7-BB6A-1D1C5BEE8660}" dt="2025-11-25T12:58:12.440" v="149" actId="26606"/>
          <ac:picMkLst>
            <pc:docMk/>
            <pc:sldMk cId="1459757642" sldId="265"/>
            <ac:picMk id="5" creationId="{FF9A738E-BF89-6F08-4F9C-2072C3CB6539}"/>
          </ac:picMkLst>
        </pc:picChg>
      </pc:sldChg>
      <pc:sldChg chg="addSp delSp modSp new mod setBg">
        <pc:chgData name="Dr.Marwa H.Handhal" userId="3dab62915e51677d" providerId="LiveId" clId="{46ACC970-F688-42B7-BB6A-1D1C5BEE8660}" dt="2025-11-25T15:06:50.824" v="228" actId="1076"/>
        <pc:sldMkLst>
          <pc:docMk/>
          <pc:sldMk cId="3351532957" sldId="266"/>
        </pc:sldMkLst>
        <pc:spChg chg="del">
          <ac:chgData name="Dr.Marwa H.Handhal" userId="3dab62915e51677d" providerId="LiveId" clId="{46ACC970-F688-42B7-BB6A-1D1C5BEE8660}" dt="2025-11-25T12:54:06.594" v="129" actId="478"/>
          <ac:spMkLst>
            <pc:docMk/>
            <pc:sldMk cId="3351532957" sldId="266"/>
            <ac:spMk id="2" creationId="{2DA65F90-368B-2B33-DC93-D89A84915348}"/>
          </ac:spMkLst>
        </pc:spChg>
        <pc:spChg chg="del">
          <ac:chgData name="Dr.Marwa H.Handhal" userId="3dab62915e51677d" providerId="LiveId" clId="{46ACC970-F688-42B7-BB6A-1D1C5BEE8660}" dt="2025-11-25T12:54:06.594" v="129" actId="478"/>
          <ac:spMkLst>
            <pc:docMk/>
            <pc:sldMk cId="3351532957" sldId="266"/>
            <ac:spMk id="3" creationId="{964A0EF8-886C-8037-AC63-F31F2CAECDEB}"/>
          </ac:spMkLst>
        </pc:spChg>
        <pc:spChg chg="add del">
          <ac:chgData name="Dr.Marwa H.Handhal" userId="3dab62915e51677d" providerId="LiveId" clId="{46ACC970-F688-42B7-BB6A-1D1C5BEE8660}" dt="2025-11-25T12:58:23.118" v="151" actId="26606"/>
          <ac:spMkLst>
            <pc:docMk/>
            <pc:sldMk cId="3351532957" sldId="266"/>
            <ac:spMk id="10" creationId="{ED55A19D-297C-4231-AD1F-08EF9B4AA8F4}"/>
          </ac:spMkLst>
        </pc:spChg>
        <pc:spChg chg="add del">
          <ac:chgData name="Dr.Marwa H.Handhal" userId="3dab62915e51677d" providerId="LiveId" clId="{46ACC970-F688-42B7-BB6A-1D1C5BEE8660}" dt="2025-11-25T12:58:23.118" v="151" actId="26606"/>
          <ac:spMkLst>
            <pc:docMk/>
            <pc:sldMk cId="3351532957" sldId="266"/>
            <ac:spMk id="12" creationId="{EBAB6C56-3D38-4923-996E-BD474BBB91E9}"/>
          </ac:spMkLst>
        </pc:spChg>
        <pc:spChg chg="add del">
          <ac:chgData name="Dr.Marwa H.Handhal" userId="3dab62915e51677d" providerId="LiveId" clId="{46ACC970-F688-42B7-BB6A-1D1C5BEE8660}" dt="2025-11-25T12:58:23.118" v="151" actId="26606"/>
          <ac:spMkLst>
            <pc:docMk/>
            <pc:sldMk cId="3351532957" sldId="266"/>
            <ac:spMk id="14" creationId="{20CD21DB-082D-417D-A5AB-FC838AF9D944}"/>
          </ac:spMkLst>
        </pc:spChg>
        <pc:spChg chg="add del">
          <ac:chgData name="Dr.Marwa H.Handhal" userId="3dab62915e51677d" providerId="LiveId" clId="{46ACC970-F688-42B7-BB6A-1D1C5BEE8660}" dt="2025-11-25T12:58:28.850" v="155" actId="26606"/>
          <ac:spMkLst>
            <pc:docMk/>
            <pc:sldMk cId="3351532957" sldId="266"/>
            <ac:spMk id="23" creationId="{01D0AF59-99C3-4251-AB9A-C966C6AD4400}"/>
          </ac:spMkLst>
        </pc:spChg>
        <pc:spChg chg="add del">
          <ac:chgData name="Dr.Marwa H.Handhal" userId="3dab62915e51677d" providerId="LiveId" clId="{46ACC970-F688-42B7-BB6A-1D1C5BEE8660}" dt="2025-11-25T12:58:28.850" v="155" actId="26606"/>
          <ac:spMkLst>
            <pc:docMk/>
            <pc:sldMk cId="3351532957" sldId="266"/>
            <ac:spMk id="24" creationId="{1855405F-37A2-4869-9154-F8BE3BECE6C3}"/>
          </ac:spMkLst>
        </pc:spChg>
        <pc:spChg chg="add del">
          <ac:chgData name="Dr.Marwa H.Handhal" userId="3dab62915e51677d" providerId="LiveId" clId="{46ACC970-F688-42B7-BB6A-1D1C5BEE8660}" dt="2025-11-25T14:53:32.280" v="197" actId="26606"/>
          <ac:spMkLst>
            <pc:docMk/>
            <pc:sldMk cId="3351532957" sldId="266"/>
            <ac:spMk id="26" creationId="{32BC26D8-82FB-445E-AA49-62A77D7C1EE0}"/>
          </ac:spMkLst>
        </pc:spChg>
        <pc:spChg chg="add del">
          <ac:chgData name="Dr.Marwa H.Handhal" userId="3dab62915e51677d" providerId="LiveId" clId="{46ACC970-F688-42B7-BB6A-1D1C5BEE8660}" dt="2025-11-25T14:53:32.280" v="197" actId="26606"/>
          <ac:spMkLst>
            <pc:docMk/>
            <pc:sldMk cId="3351532957" sldId="266"/>
            <ac:spMk id="27" creationId="{CB44330D-EA18-4254-AA95-EB49948539B8}"/>
          </ac:spMkLst>
        </pc:spChg>
        <pc:spChg chg="add">
          <ac:chgData name="Dr.Marwa H.Handhal" userId="3dab62915e51677d" providerId="LiveId" clId="{46ACC970-F688-42B7-BB6A-1D1C5BEE8660}" dt="2025-11-25T14:53:32.280" v="197" actId="26606"/>
          <ac:spMkLst>
            <pc:docMk/>
            <pc:sldMk cId="3351532957" sldId="266"/>
            <ac:spMk id="32" creationId="{F3060C83-F051-4F0E-ABAD-AA0DFC48B218}"/>
          </ac:spMkLst>
        </pc:spChg>
        <pc:spChg chg="add">
          <ac:chgData name="Dr.Marwa H.Handhal" userId="3dab62915e51677d" providerId="LiveId" clId="{46ACC970-F688-42B7-BB6A-1D1C5BEE8660}" dt="2025-11-25T14:53:32.280" v="197" actId="26606"/>
          <ac:spMkLst>
            <pc:docMk/>
            <pc:sldMk cId="3351532957" sldId="266"/>
            <ac:spMk id="34" creationId="{83C98ABE-055B-441F-B07E-44F97F083C39}"/>
          </ac:spMkLst>
        </pc:spChg>
        <pc:spChg chg="add">
          <ac:chgData name="Dr.Marwa H.Handhal" userId="3dab62915e51677d" providerId="LiveId" clId="{46ACC970-F688-42B7-BB6A-1D1C5BEE8660}" dt="2025-11-25T14:53:32.280" v="197" actId="26606"/>
          <ac:spMkLst>
            <pc:docMk/>
            <pc:sldMk cId="3351532957" sldId="266"/>
            <ac:spMk id="36" creationId="{29FDB030-9B49-4CED-8CCD-4D99382388AC}"/>
          </ac:spMkLst>
        </pc:spChg>
        <pc:spChg chg="add">
          <ac:chgData name="Dr.Marwa H.Handhal" userId="3dab62915e51677d" providerId="LiveId" clId="{46ACC970-F688-42B7-BB6A-1D1C5BEE8660}" dt="2025-11-25T14:53:32.280" v="197" actId="26606"/>
          <ac:spMkLst>
            <pc:docMk/>
            <pc:sldMk cId="3351532957" sldId="266"/>
            <ac:spMk id="38" creationId="{3783CA14-24A1-485C-8B30-D6A5D87987AD}"/>
          </ac:spMkLst>
        </pc:spChg>
        <pc:spChg chg="add">
          <ac:chgData name="Dr.Marwa H.Handhal" userId="3dab62915e51677d" providerId="LiveId" clId="{46ACC970-F688-42B7-BB6A-1D1C5BEE8660}" dt="2025-11-25T14:53:32.280" v="197" actId="26606"/>
          <ac:spMkLst>
            <pc:docMk/>
            <pc:sldMk cId="3351532957" sldId="266"/>
            <ac:spMk id="40" creationId="{9A97C86A-04D6-40F7-AE84-31AB43E6A846}"/>
          </ac:spMkLst>
        </pc:spChg>
        <pc:spChg chg="add">
          <ac:chgData name="Dr.Marwa H.Handhal" userId="3dab62915e51677d" providerId="LiveId" clId="{46ACC970-F688-42B7-BB6A-1D1C5BEE8660}" dt="2025-11-25T14:53:32.280" v="197" actId="26606"/>
          <ac:spMkLst>
            <pc:docMk/>
            <pc:sldMk cId="3351532957" sldId="266"/>
            <ac:spMk id="42" creationId="{FF9F2414-84E8-453E-B1F3-389FDE8192D9}"/>
          </ac:spMkLst>
        </pc:spChg>
        <pc:spChg chg="add">
          <ac:chgData name="Dr.Marwa H.Handhal" userId="3dab62915e51677d" providerId="LiveId" clId="{46ACC970-F688-42B7-BB6A-1D1C5BEE8660}" dt="2025-11-25T14:53:32.280" v="197" actId="26606"/>
          <ac:spMkLst>
            <pc:docMk/>
            <pc:sldMk cId="3351532957" sldId="266"/>
            <ac:spMk id="44" creationId="{3ECA69A1-7536-43AC-85EF-C7106179F5ED}"/>
          </ac:spMkLst>
        </pc:spChg>
        <pc:grpChg chg="add del">
          <ac:chgData name="Dr.Marwa H.Handhal" userId="3dab62915e51677d" providerId="LiveId" clId="{46ACC970-F688-42B7-BB6A-1D1C5BEE8660}" dt="2025-11-25T12:58:25.900" v="153" actId="26606"/>
          <ac:grpSpMkLst>
            <pc:docMk/>
            <pc:sldMk cId="3351532957" sldId="266"/>
            <ac:grpSpMk id="19" creationId="{63737881-458F-40AD-B72B-B57D267DC423}"/>
          </ac:grpSpMkLst>
        </pc:grpChg>
        <pc:picChg chg="add mod">
          <ac:chgData name="Dr.Marwa H.Handhal" userId="3dab62915e51677d" providerId="LiveId" clId="{46ACC970-F688-42B7-BB6A-1D1C5BEE8660}" dt="2025-11-25T15:06:50.824" v="228" actId="1076"/>
          <ac:picMkLst>
            <pc:docMk/>
            <pc:sldMk cId="3351532957" sldId="266"/>
            <ac:picMk id="5" creationId="{4A20D8D0-F5B0-21EC-0729-1CB5683AD0E4}"/>
          </ac:picMkLst>
        </pc:picChg>
      </pc:sldChg>
      <pc:sldChg chg="addSp delSp modSp new mod setBg">
        <pc:chgData name="Dr.Marwa H.Handhal" userId="3dab62915e51677d" providerId="LiveId" clId="{46ACC970-F688-42B7-BB6A-1D1C5BEE8660}" dt="2025-11-25T14:53:27.910" v="196" actId="26606"/>
        <pc:sldMkLst>
          <pc:docMk/>
          <pc:sldMk cId="1759079994" sldId="267"/>
        </pc:sldMkLst>
        <pc:spChg chg="del">
          <ac:chgData name="Dr.Marwa H.Handhal" userId="3dab62915e51677d" providerId="LiveId" clId="{46ACC970-F688-42B7-BB6A-1D1C5BEE8660}" dt="2025-11-25T12:55:01.672" v="132" actId="478"/>
          <ac:spMkLst>
            <pc:docMk/>
            <pc:sldMk cId="1759079994" sldId="267"/>
            <ac:spMk id="2" creationId="{329DE679-68AB-0F0E-4753-3DFD9127A84B}"/>
          </ac:spMkLst>
        </pc:spChg>
        <pc:spChg chg="del">
          <ac:chgData name="Dr.Marwa H.Handhal" userId="3dab62915e51677d" providerId="LiveId" clId="{46ACC970-F688-42B7-BB6A-1D1C5BEE8660}" dt="2025-11-25T12:55:01.672" v="132" actId="478"/>
          <ac:spMkLst>
            <pc:docMk/>
            <pc:sldMk cId="1759079994" sldId="267"/>
            <ac:spMk id="3" creationId="{37ADD472-3BB0-B1F4-DD5D-E7B6298E8492}"/>
          </ac:spMkLst>
        </pc:spChg>
        <pc:spChg chg="add del">
          <ac:chgData name="Dr.Marwa H.Handhal" userId="3dab62915e51677d" providerId="LiveId" clId="{46ACC970-F688-42B7-BB6A-1D1C5BEE8660}" dt="2025-11-25T14:53:27.910" v="196" actId="26606"/>
          <ac:spMkLst>
            <pc:docMk/>
            <pc:sldMk cId="1759079994" sldId="267"/>
            <ac:spMk id="10" creationId="{32BC26D8-82FB-445E-AA49-62A77D7C1EE0}"/>
          </ac:spMkLst>
        </pc:spChg>
        <pc:spChg chg="add del">
          <ac:chgData name="Dr.Marwa H.Handhal" userId="3dab62915e51677d" providerId="LiveId" clId="{46ACC970-F688-42B7-BB6A-1D1C5BEE8660}" dt="2025-11-25T14:53:27.910" v="196" actId="26606"/>
          <ac:spMkLst>
            <pc:docMk/>
            <pc:sldMk cId="1759079994" sldId="267"/>
            <ac:spMk id="12" creationId="{CB44330D-EA18-4254-AA95-EB49948539B8}"/>
          </ac:spMkLst>
        </pc:spChg>
        <pc:spChg chg="add">
          <ac:chgData name="Dr.Marwa H.Handhal" userId="3dab62915e51677d" providerId="LiveId" clId="{46ACC970-F688-42B7-BB6A-1D1C5BEE8660}" dt="2025-11-25T14:53:27.910" v="196" actId="26606"/>
          <ac:spMkLst>
            <pc:docMk/>
            <pc:sldMk cId="1759079994" sldId="267"/>
            <ac:spMk id="17" creationId="{F3060C83-F051-4F0E-ABAD-AA0DFC48B218}"/>
          </ac:spMkLst>
        </pc:spChg>
        <pc:spChg chg="add">
          <ac:chgData name="Dr.Marwa H.Handhal" userId="3dab62915e51677d" providerId="LiveId" clId="{46ACC970-F688-42B7-BB6A-1D1C5BEE8660}" dt="2025-11-25T14:53:27.910" v="196" actId="26606"/>
          <ac:spMkLst>
            <pc:docMk/>
            <pc:sldMk cId="1759079994" sldId="267"/>
            <ac:spMk id="19" creationId="{83C98ABE-055B-441F-B07E-44F97F083C39}"/>
          </ac:spMkLst>
        </pc:spChg>
        <pc:spChg chg="add">
          <ac:chgData name="Dr.Marwa H.Handhal" userId="3dab62915e51677d" providerId="LiveId" clId="{46ACC970-F688-42B7-BB6A-1D1C5BEE8660}" dt="2025-11-25T14:53:27.910" v="196" actId="26606"/>
          <ac:spMkLst>
            <pc:docMk/>
            <pc:sldMk cId="1759079994" sldId="267"/>
            <ac:spMk id="21" creationId="{29FDB030-9B49-4CED-8CCD-4D99382388AC}"/>
          </ac:spMkLst>
        </pc:spChg>
        <pc:spChg chg="add">
          <ac:chgData name="Dr.Marwa H.Handhal" userId="3dab62915e51677d" providerId="LiveId" clId="{46ACC970-F688-42B7-BB6A-1D1C5BEE8660}" dt="2025-11-25T14:53:27.910" v="196" actId="26606"/>
          <ac:spMkLst>
            <pc:docMk/>
            <pc:sldMk cId="1759079994" sldId="267"/>
            <ac:spMk id="23" creationId="{3783CA14-24A1-485C-8B30-D6A5D87987AD}"/>
          </ac:spMkLst>
        </pc:spChg>
        <pc:spChg chg="add">
          <ac:chgData name="Dr.Marwa H.Handhal" userId="3dab62915e51677d" providerId="LiveId" clId="{46ACC970-F688-42B7-BB6A-1D1C5BEE8660}" dt="2025-11-25T14:53:27.910" v="196" actId="26606"/>
          <ac:spMkLst>
            <pc:docMk/>
            <pc:sldMk cId="1759079994" sldId="267"/>
            <ac:spMk id="25" creationId="{9A97C86A-04D6-40F7-AE84-31AB43E6A846}"/>
          </ac:spMkLst>
        </pc:spChg>
        <pc:spChg chg="add">
          <ac:chgData name="Dr.Marwa H.Handhal" userId="3dab62915e51677d" providerId="LiveId" clId="{46ACC970-F688-42B7-BB6A-1D1C5BEE8660}" dt="2025-11-25T14:53:27.910" v="196" actId="26606"/>
          <ac:spMkLst>
            <pc:docMk/>
            <pc:sldMk cId="1759079994" sldId="267"/>
            <ac:spMk id="27" creationId="{FF9F2414-84E8-453E-B1F3-389FDE8192D9}"/>
          </ac:spMkLst>
        </pc:spChg>
        <pc:spChg chg="add">
          <ac:chgData name="Dr.Marwa H.Handhal" userId="3dab62915e51677d" providerId="LiveId" clId="{46ACC970-F688-42B7-BB6A-1D1C5BEE8660}" dt="2025-11-25T14:53:27.910" v="196" actId="26606"/>
          <ac:spMkLst>
            <pc:docMk/>
            <pc:sldMk cId="1759079994" sldId="267"/>
            <ac:spMk id="29" creationId="{3ECA69A1-7536-43AC-85EF-C7106179F5ED}"/>
          </ac:spMkLst>
        </pc:spChg>
        <pc:picChg chg="add mod">
          <ac:chgData name="Dr.Marwa H.Handhal" userId="3dab62915e51677d" providerId="LiveId" clId="{46ACC970-F688-42B7-BB6A-1D1C5BEE8660}" dt="2025-11-25T14:53:27.910" v="196" actId="26606"/>
          <ac:picMkLst>
            <pc:docMk/>
            <pc:sldMk cId="1759079994" sldId="267"/>
            <ac:picMk id="5" creationId="{116D8D1E-A88B-4150-C2A3-2B184A12B5DA}"/>
          </ac:picMkLst>
        </pc:picChg>
      </pc:sldChg>
      <pc:sldChg chg="addSp delSp modSp new mod setBg">
        <pc:chgData name="Dr.Marwa H.Handhal" userId="3dab62915e51677d" providerId="LiveId" clId="{46ACC970-F688-42B7-BB6A-1D1C5BEE8660}" dt="2025-11-25T14:53:24.031" v="195" actId="26606"/>
        <pc:sldMkLst>
          <pc:docMk/>
          <pc:sldMk cId="2113450724" sldId="268"/>
        </pc:sldMkLst>
        <pc:spChg chg="del">
          <ac:chgData name="Dr.Marwa H.Handhal" userId="3dab62915e51677d" providerId="LiveId" clId="{46ACC970-F688-42B7-BB6A-1D1C5BEE8660}" dt="2025-11-25T12:55:59.282" v="137" actId="478"/>
          <ac:spMkLst>
            <pc:docMk/>
            <pc:sldMk cId="2113450724" sldId="268"/>
            <ac:spMk id="2" creationId="{6DFD356B-F884-5308-E18B-ADE4ADFF7350}"/>
          </ac:spMkLst>
        </pc:spChg>
        <pc:spChg chg="del">
          <ac:chgData name="Dr.Marwa H.Handhal" userId="3dab62915e51677d" providerId="LiveId" clId="{46ACC970-F688-42B7-BB6A-1D1C5BEE8660}" dt="2025-11-25T12:55:59.282" v="137" actId="478"/>
          <ac:spMkLst>
            <pc:docMk/>
            <pc:sldMk cId="2113450724" sldId="268"/>
            <ac:spMk id="3" creationId="{3E53DC13-B7AA-0EC7-16CD-A9E8654268D7}"/>
          </ac:spMkLst>
        </pc:spChg>
        <pc:spChg chg="add del">
          <ac:chgData name="Dr.Marwa H.Handhal" userId="3dab62915e51677d" providerId="LiveId" clId="{46ACC970-F688-42B7-BB6A-1D1C5BEE8660}" dt="2025-11-25T12:58:43.805" v="159" actId="26606"/>
          <ac:spMkLst>
            <pc:docMk/>
            <pc:sldMk cId="2113450724" sldId="268"/>
            <ac:spMk id="10" creationId="{B9FF99BD-075F-4761-A995-6FC574BD25EA}"/>
          </ac:spMkLst>
        </pc:spChg>
        <pc:spChg chg="add del">
          <ac:chgData name="Dr.Marwa H.Handhal" userId="3dab62915e51677d" providerId="LiveId" clId="{46ACC970-F688-42B7-BB6A-1D1C5BEE8660}" dt="2025-11-25T12:58:43.805" v="159" actId="26606"/>
          <ac:spMkLst>
            <pc:docMk/>
            <pc:sldMk cId="2113450724" sldId="268"/>
            <ac:spMk id="12" creationId="{A7B21A54-9BA3-4EA9-B460-5A829ADD9051}"/>
          </ac:spMkLst>
        </pc:spChg>
        <pc:spChg chg="add del">
          <ac:chgData name="Dr.Marwa H.Handhal" userId="3dab62915e51677d" providerId="LiveId" clId="{46ACC970-F688-42B7-BB6A-1D1C5BEE8660}" dt="2025-11-25T12:58:43.805" v="159" actId="26606"/>
          <ac:spMkLst>
            <pc:docMk/>
            <pc:sldMk cId="2113450724" sldId="268"/>
            <ac:spMk id="14" creationId="{6FA8F714-B9D8-488A-8CCA-E9948FF913A9}"/>
          </ac:spMkLst>
        </pc:spChg>
        <pc:spChg chg="add del">
          <ac:chgData name="Dr.Marwa H.Handhal" userId="3dab62915e51677d" providerId="LiveId" clId="{46ACC970-F688-42B7-BB6A-1D1C5BEE8660}" dt="2025-11-25T14:53:24.031" v="195" actId="26606"/>
          <ac:spMkLst>
            <pc:docMk/>
            <pc:sldMk cId="2113450724" sldId="268"/>
            <ac:spMk id="16" creationId="{32BC26D8-82FB-445E-AA49-62A77D7C1EE0}"/>
          </ac:spMkLst>
        </pc:spChg>
        <pc:spChg chg="add del">
          <ac:chgData name="Dr.Marwa H.Handhal" userId="3dab62915e51677d" providerId="LiveId" clId="{46ACC970-F688-42B7-BB6A-1D1C5BEE8660}" dt="2025-11-25T14:53:24.031" v="195" actId="26606"/>
          <ac:spMkLst>
            <pc:docMk/>
            <pc:sldMk cId="2113450724" sldId="268"/>
            <ac:spMk id="17" creationId="{CB44330D-EA18-4254-AA95-EB49948539B8}"/>
          </ac:spMkLst>
        </pc:spChg>
        <pc:spChg chg="add">
          <ac:chgData name="Dr.Marwa H.Handhal" userId="3dab62915e51677d" providerId="LiveId" clId="{46ACC970-F688-42B7-BB6A-1D1C5BEE8660}" dt="2025-11-25T14:53:24.031" v="195" actId="26606"/>
          <ac:spMkLst>
            <pc:docMk/>
            <pc:sldMk cId="2113450724" sldId="268"/>
            <ac:spMk id="22" creationId="{F3060C83-F051-4F0E-ABAD-AA0DFC48B218}"/>
          </ac:spMkLst>
        </pc:spChg>
        <pc:spChg chg="add">
          <ac:chgData name="Dr.Marwa H.Handhal" userId="3dab62915e51677d" providerId="LiveId" clId="{46ACC970-F688-42B7-BB6A-1D1C5BEE8660}" dt="2025-11-25T14:53:24.031" v="195" actId="26606"/>
          <ac:spMkLst>
            <pc:docMk/>
            <pc:sldMk cId="2113450724" sldId="268"/>
            <ac:spMk id="24" creationId="{83C98ABE-055B-441F-B07E-44F97F083C39}"/>
          </ac:spMkLst>
        </pc:spChg>
        <pc:spChg chg="add">
          <ac:chgData name="Dr.Marwa H.Handhal" userId="3dab62915e51677d" providerId="LiveId" clId="{46ACC970-F688-42B7-BB6A-1D1C5BEE8660}" dt="2025-11-25T14:53:24.031" v="195" actId="26606"/>
          <ac:spMkLst>
            <pc:docMk/>
            <pc:sldMk cId="2113450724" sldId="268"/>
            <ac:spMk id="26" creationId="{29FDB030-9B49-4CED-8CCD-4D99382388AC}"/>
          </ac:spMkLst>
        </pc:spChg>
        <pc:spChg chg="add">
          <ac:chgData name="Dr.Marwa H.Handhal" userId="3dab62915e51677d" providerId="LiveId" clId="{46ACC970-F688-42B7-BB6A-1D1C5BEE8660}" dt="2025-11-25T14:53:24.031" v="195" actId="26606"/>
          <ac:spMkLst>
            <pc:docMk/>
            <pc:sldMk cId="2113450724" sldId="268"/>
            <ac:spMk id="28" creationId="{3783CA14-24A1-485C-8B30-D6A5D87987AD}"/>
          </ac:spMkLst>
        </pc:spChg>
        <pc:spChg chg="add">
          <ac:chgData name="Dr.Marwa H.Handhal" userId="3dab62915e51677d" providerId="LiveId" clId="{46ACC970-F688-42B7-BB6A-1D1C5BEE8660}" dt="2025-11-25T14:53:24.031" v="195" actId="26606"/>
          <ac:spMkLst>
            <pc:docMk/>
            <pc:sldMk cId="2113450724" sldId="268"/>
            <ac:spMk id="30" creationId="{9A97C86A-04D6-40F7-AE84-31AB43E6A846}"/>
          </ac:spMkLst>
        </pc:spChg>
        <pc:spChg chg="add">
          <ac:chgData name="Dr.Marwa H.Handhal" userId="3dab62915e51677d" providerId="LiveId" clId="{46ACC970-F688-42B7-BB6A-1D1C5BEE8660}" dt="2025-11-25T14:53:24.031" v="195" actId="26606"/>
          <ac:spMkLst>
            <pc:docMk/>
            <pc:sldMk cId="2113450724" sldId="268"/>
            <ac:spMk id="32" creationId="{FF9F2414-84E8-453E-B1F3-389FDE8192D9}"/>
          </ac:spMkLst>
        </pc:spChg>
        <pc:spChg chg="add">
          <ac:chgData name="Dr.Marwa H.Handhal" userId="3dab62915e51677d" providerId="LiveId" clId="{46ACC970-F688-42B7-BB6A-1D1C5BEE8660}" dt="2025-11-25T14:53:24.031" v="195" actId="26606"/>
          <ac:spMkLst>
            <pc:docMk/>
            <pc:sldMk cId="2113450724" sldId="268"/>
            <ac:spMk id="34" creationId="{3ECA69A1-7536-43AC-85EF-C7106179F5ED}"/>
          </ac:spMkLst>
        </pc:spChg>
        <pc:picChg chg="add mod">
          <ac:chgData name="Dr.Marwa H.Handhal" userId="3dab62915e51677d" providerId="LiveId" clId="{46ACC970-F688-42B7-BB6A-1D1C5BEE8660}" dt="2025-11-25T14:53:24.031" v="195" actId="26606"/>
          <ac:picMkLst>
            <pc:docMk/>
            <pc:sldMk cId="2113450724" sldId="268"/>
            <ac:picMk id="5" creationId="{EA73A339-8239-91A9-C655-FEF9166D4BEF}"/>
          </ac:picMkLst>
        </pc:picChg>
      </pc:sldChg>
      <pc:sldChg chg="addSp delSp modSp new mod setBg">
        <pc:chgData name="Dr.Marwa H.Handhal" userId="3dab62915e51677d" providerId="LiveId" clId="{46ACC970-F688-42B7-BB6A-1D1C5BEE8660}" dt="2025-11-25T14:53:20.382" v="194" actId="26606"/>
        <pc:sldMkLst>
          <pc:docMk/>
          <pc:sldMk cId="1394019613" sldId="269"/>
        </pc:sldMkLst>
        <pc:spChg chg="del">
          <ac:chgData name="Dr.Marwa H.Handhal" userId="3dab62915e51677d" providerId="LiveId" clId="{46ACC970-F688-42B7-BB6A-1D1C5BEE8660}" dt="2025-11-25T12:56:35.546" v="140" actId="478"/>
          <ac:spMkLst>
            <pc:docMk/>
            <pc:sldMk cId="1394019613" sldId="269"/>
            <ac:spMk id="2" creationId="{20CEF2FC-17B5-57B9-E370-6D46F4CF8190}"/>
          </ac:spMkLst>
        </pc:spChg>
        <pc:spChg chg="del">
          <ac:chgData name="Dr.Marwa H.Handhal" userId="3dab62915e51677d" providerId="LiveId" clId="{46ACC970-F688-42B7-BB6A-1D1C5BEE8660}" dt="2025-11-25T12:56:35.546" v="140" actId="478"/>
          <ac:spMkLst>
            <pc:docMk/>
            <pc:sldMk cId="1394019613" sldId="269"/>
            <ac:spMk id="3" creationId="{014D0ACD-CBD6-C7C0-791B-0415A6DFF6E4}"/>
          </ac:spMkLst>
        </pc:spChg>
        <pc:spChg chg="add del">
          <ac:chgData name="Dr.Marwa H.Handhal" userId="3dab62915e51677d" providerId="LiveId" clId="{46ACC970-F688-42B7-BB6A-1D1C5BEE8660}" dt="2025-11-25T14:53:20.382" v="194" actId="26606"/>
          <ac:spMkLst>
            <pc:docMk/>
            <pc:sldMk cId="1394019613" sldId="269"/>
            <ac:spMk id="10" creationId="{32BC26D8-82FB-445E-AA49-62A77D7C1EE0}"/>
          </ac:spMkLst>
        </pc:spChg>
        <pc:spChg chg="add del">
          <ac:chgData name="Dr.Marwa H.Handhal" userId="3dab62915e51677d" providerId="LiveId" clId="{46ACC970-F688-42B7-BB6A-1D1C5BEE8660}" dt="2025-11-25T14:53:20.382" v="194" actId="26606"/>
          <ac:spMkLst>
            <pc:docMk/>
            <pc:sldMk cId="1394019613" sldId="269"/>
            <ac:spMk id="12" creationId="{CB44330D-EA18-4254-AA95-EB49948539B8}"/>
          </ac:spMkLst>
        </pc:spChg>
        <pc:spChg chg="add">
          <ac:chgData name="Dr.Marwa H.Handhal" userId="3dab62915e51677d" providerId="LiveId" clId="{46ACC970-F688-42B7-BB6A-1D1C5BEE8660}" dt="2025-11-25T14:53:20.382" v="194" actId="26606"/>
          <ac:spMkLst>
            <pc:docMk/>
            <pc:sldMk cId="1394019613" sldId="269"/>
            <ac:spMk id="17" creationId="{F3060C83-F051-4F0E-ABAD-AA0DFC48B218}"/>
          </ac:spMkLst>
        </pc:spChg>
        <pc:spChg chg="add">
          <ac:chgData name="Dr.Marwa H.Handhal" userId="3dab62915e51677d" providerId="LiveId" clId="{46ACC970-F688-42B7-BB6A-1D1C5BEE8660}" dt="2025-11-25T14:53:20.382" v="194" actId="26606"/>
          <ac:spMkLst>
            <pc:docMk/>
            <pc:sldMk cId="1394019613" sldId="269"/>
            <ac:spMk id="19" creationId="{83C98ABE-055B-441F-B07E-44F97F083C39}"/>
          </ac:spMkLst>
        </pc:spChg>
        <pc:spChg chg="add">
          <ac:chgData name="Dr.Marwa H.Handhal" userId="3dab62915e51677d" providerId="LiveId" clId="{46ACC970-F688-42B7-BB6A-1D1C5BEE8660}" dt="2025-11-25T14:53:20.382" v="194" actId="26606"/>
          <ac:spMkLst>
            <pc:docMk/>
            <pc:sldMk cId="1394019613" sldId="269"/>
            <ac:spMk id="21" creationId="{29FDB030-9B49-4CED-8CCD-4D99382388AC}"/>
          </ac:spMkLst>
        </pc:spChg>
        <pc:spChg chg="add">
          <ac:chgData name="Dr.Marwa H.Handhal" userId="3dab62915e51677d" providerId="LiveId" clId="{46ACC970-F688-42B7-BB6A-1D1C5BEE8660}" dt="2025-11-25T14:53:20.382" v="194" actId="26606"/>
          <ac:spMkLst>
            <pc:docMk/>
            <pc:sldMk cId="1394019613" sldId="269"/>
            <ac:spMk id="23" creationId="{3783CA14-24A1-485C-8B30-D6A5D87987AD}"/>
          </ac:spMkLst>
        </pc:spChg>
        <pc:spChg chg="add">
          <ac:chgData name="Dr.Marwa H.Handhal" userId="3dab62915e51677d" providerId="LiveId" clId="{46ACC970-F688-42B7-BB6A-1D1C5BEE8660}" dt="2025-11-25T14:53:20.382" v="194" actId="26606"/>
          <ac:spMkLst>
            <pc:docMk/>
            <pc:sldMk cId="1394019613" sldId="269"/>
            <ac:spMk id="25" creationId="{9A97C86A-04D6-40F7-AE84-31AB43E6A846}"/>
          </ac:spMkLst>
        </pc:spChg>
        <pc:spChg chg="add">
          <ac:chgData name="Dr.Marwa H.Handhal" userId="3dab62915e51677d" providerId="LiveId" clId="{46ACC970-F688-42B7-BB6A-1D1C5BEE8660}" dt="2025-11-25T14:53:20.382" v="194" actId="26606"/>
          <ac:spMkLst>
            <pc:docMk/>
            <pc:sldMk cId="1394019613" sldId="269"/>
            <ac:spMk id="27" creationId="{FF9F2414-84E8-453E-B1F3-389FDE8192D9}"/>
          </ac:spMkLst>
        </pc:spChg>
        <pc:spChg chg="add">
          <ac:chgData name="Dr.Marwa H.Handhal" userId="3dab62915e51677d" providerId="LiveId" clId="{46ACC970-F688-42B7-BB6A-1D1C5BEE8660}" dt="2025-11-25T14:53:20.382" v="194" actId="26606"/>
          <ac:spMkLst>
            <pc:docMk/>
            <pc:sldMk cId="1394019613" sldId="269"/>
            <ac:spMk id="29" creationId="{3ECA69A1-7536-43AC-85EF-C7106179F5ED}"/>
          </ac:spMkLst>
        </pc:spChg>
        <pc:picChg chg="add mod">
          <ac:chgData name="Dr.Marwa H.Handhal" userId="3dab62915e51677d" providerId="LiveId" clId="{46ACC970-F688-42B7-BB6A-1D1C5BEE8660}" dt="2025-11-25T14:53:20.382" v="194" actId="26606"/>
          <ac:picMkLst>
            <pc:docMk/>
            <pc:sldMk cId="1394019613" sldId="269"/>
            <ac:picMk id="5" creationId="{3723D33A-2C18-3771-E19F-DC3C45AACD04}"/>
          </ac:picMkLst>
        </pc:picChg>
      </pc:sldChg>
      <pc:sldChg chg="addSp delSp modSp new mod setBg">
        <pc:chgData name="Dr.Marwa H.Handhal" userId="3dab62915e51677d" providerId="LiveId" clId="{46ACC970-F688-42B7-BB6A-1D1C5BEE8660}" dt="2025-11-25T14:53:16.833" v="193" actId="26606"/>
        <pc:sldMkLst>
          <pc:docMk/>
          <pc:sldMk cId="2874922599" sldId="270"/>
        </pc:sldMkLst>
        <pc:spChg chg="del">
          <ac:chgData name="Dr.Marwa H.Handhal" userId="3dab62915e51677d" providerId="LiveId" clId="{46ACC970-F688-42B7-BB6A-1D1C5BEE8660}" dt="2025-11-25T12:57:12.324" v="143" actId="478"/>
          <ac:spMkLst>
            <pc:docMk/>
            <pc:sldMk cId="2874922599" sldId="270"/>
            <ac:spMk id="2" creationId="{29A0414A-36BC-5D72-AB59-3B5C6EE82759}"/>
          </ac:spMkLst>
        </pc:spChg>
        <pc:spChg chg="del">
          <ac:chgData name="Dr.Marwa H.Handhal" userId="3dab62915e51677d" providerId="LiveId" clId="{46ACC970-F688-42B7-BB6A-1D1C5BEE8660}" dt="2025-11-25T12:57:12.324" v="143" actId="478"/>
          <ac:spMkLst>
            <pc:docMk/>
            <pc:sldMk cId="2874922599" sldId="270"/>
            <ac:spMk id="3" creationId="{BD3CD5E2-BA31-993A-2A92-953DB0F5BAD1}"/>
          </ac:spMkLst>
        </pc:spChg>
        <pc:spChg chg="add">
          <ac:chgData name="Dr.Marwa H.Handhal" userId="3dab62915e51677d" providerId="LiveId" clId="{46ACC970-F688-42B7-BB6A-1D1C5BEE8660}" dt="2025-11-25T14:53:16.833" v="193" actId="26606"/>
          <ac:spMkLst>
            <pc:docMk/>
            <pc:sldMk cId="2874922599" sldId="270"/>
            <ac:spMk id="10" creationId="{F3060C83-F051-4F0E-ABAD-AA0DFC48B218}"/>
          </ac:spMkLst>
        </pc:spChg>
        <pc:spChg chg="add">
          <ac:chgData name="Dr.Marwa H.Handhal" userId="3dab62915e51677d" providerId="LiveId" clId="{46ACC970-F688-42B7-BB6A-1D1C5BEE8660}" dt="2025-11-25T14:53:16.833" v="193" actId="26606"/>
          <ac:spMkLst>
            <pc:docMk/>
            <pc:sldMk cId="2874922599" sldId="270"/>
            <ac:spMk id="12" creationId="{83C98ABE-055B-441F-B07E-44F97F083C39}"/>
          </ac:spMkLst>
        </pc:spChg>
        <pc:spChg chg="add">
          <ac:chgData name="Dr.Marwa H.Handhal" userId="3dab62915e51677d" providerId="LiveId" clId="{46ACC970-F688-42B7-BB6A-1D1C5BEE8660}" dt="2025-11-25T14:53:16.833" v="193" actId="26606"/>
          <ac:spMkLst>
            <pc:docMk/>
            <pc:sldMk cId="2874922599" sldId="270"/>
            <ac:spMk id="14" creationId="{29FDB030-9B49-4CED-8CCD-4D99382388AC}"/>
          </ac:spMkLst>
        </pc:spChg>
        <pc:spChg chg="add">
          <ac:chgData name="Dr.Marwa H.Handhal" userId="3dab62915e51677d" providerId="LiveId" clId="{46ACC970-F688-42B7-BB6A-1D1C5BEE8660}" dt="2025-11-25T14:53:16.833" v="193" actId="26606"/>
          <ac:spMkLst>
            <pc:docMk/>
            <pc:sldMk cId="2874922599" sldId="270"/>
            <ac:spMk id="16" creationId="{3783CA14-24A1-485C-8B30-D6A5D87987AD}"/>
          </ac:spMkLst>
        </pc:spChg>
        <pc:spChg chg="add">
          <ac:chgData name="Dr.Marwa H.Handhal" userId="3dab62915e51677d" providerId="LiveId" clId="{46ACC970-F688-42B7-BB6A-1D1C5BEE8660}" dt="2025-11-25T14:53:16.833" v="193" actId="26606"/>
          <ac:spMkLst>
            <pc:docMk/>
            <pc:sldMk cId="2874922599" sldId="270"/>
            <ac:spMk id="18" creationId="{9A97C86A-04D6-40F7-AE84-31AB43E6A846}"/>
          </ac:spMkLst>
        </pc:spChg>
        <pc:spChg chg="add">
          <ac:chgData name="Dr.Marwa H.Handhal" userId="3dab62915e51677d" providerId="LiveId" clId="{46ACC970-F688-42B7-BB6A-1D1C5BEE8660}" dt="2025-11-25T14:53:16.833" v="193" actId="26606"/>
          <ac:spMkLst>
            <pc:docMk/>
            <pc:sldMk cId="2874922599" sldId="270"/>
            <ac:spMk id="20" creationId="{FF9F2414-84E8-453E-B1F3-389FDE8192D9}"/>
          </ac:spMkLst>
        </pc:spChg>
        <pc:spChg chg="add">
          <ac:chgData name="Dr.Marwa H.Handhal" userId="3dab62915e51677d" providerId="LiveId" clId="{46ACC970-F688-42B7-BB6A-1D1C5BEE8660}" dt="2025-11-25T14:53:16.833" v="193" actId="26606"/>
          <ac:spMkLst>
            <pc:docMk/>
            <pc:sldMk cId="2874922599" sldId="270"/>
            <ac:spMk id="22" creationId="{3ECA69A1-7536-43AC-85EF-C7106179F5ED}"/>
          </ac:spMkLst>
        </pc:spChg>
        <pc:picChg chg="add mod">
          <ac:chgData name="Dr.Marwa H.Handhal" userId="3dab62915e51677d" providerId="LiveId" clId="{46ACC970-F688-42B7-BB6A-1D1C5BEE8660}" dt="2025-11-25T14:53:16.833" v="193" actId="26606"/>
          <ac:picMkLst>
            <pc:docMk/>
            <pc:sldMk cId="2874922599" sldId="270"/>
            <ac:picMk id="5" creationId="{9E44A20E-AA2B-E891-C759-224FA9765F50}"/>
          </ac:picMkLst>
        </pc:picChg>
      </pc:sldChg>
      <pc:sldChg chg="addSp delSp modSp new mod setBg">
        <pc:chgData name="Dr.Marwa H.Handhal" userId="3dab62915e51677d" providerId="LiveId" clId="{46ACC970-F688-42B7-BB6A-1D1C5BEE8660}" dt="2025-11-25T14:53:12.972" v="192" actId="26606"/>
        <pc:sldMkLst>
          <pc:docMk/>
          <pc:sldMk cId="3750066965" sldId="271"/>
        </pc:sldMkLst>
        <pc:spChg chg="del">
          <ac:chgData name="Dr.Marwa H.Handhal" userId="3dab62915e51677d" providerId="LiveId" clId="{46ACC970-F688-42B7-BB6A-1D1C5BEE8660}" dt="2025-11-25T14:50:55.104" v="174" actId="478"/>
          <ac:spMkLst>
            <pc:docMk/>
            <pc:sldMk cId="3750066965" sldId="271"/>
            <ac:spMk id="2" creationId="{47A916D4-424C-273F-E242-43F32CB03B0C}"/>
          </ac:spMkLst>
        </pc:spChg>
        <pc:spChg chg="del">
          <ac:chgData name="Dr.Marwa H.Handhal" userId="3dab62915e51677d" providerId="LiveId" clId="{46ACC970-F688-42B7-BB6A-1D1C5BEE8660}" dt="2025-11-25T14:50:55.104" v="174" actId="478"/>
          <ac:spMkLst>
            <pc:docMk/>
            <pc:sldMk cId="3750066965" sldId="271"/>
            <ac:spMk id="3" creationId="{DA1290A1-7FE6-6918-EFCF-B195F49D66C6}"/>
          </ac:spMkLst>
        </pc:spChg>
        <pc:spChg chg="add">
          <ac:chgData name="Dr.Marwa H.Handhal" userId="3dab62915e51677d" providerId="LiveId" clId="{46ACC970-F688-42B7-BB6A-1D1C5BEE8660}" dt="2025-11-25T14:53:12.972" v="192" actId="26606"/>
          <ac:spMkLst>
            <pc:docMk/>
            <pc:sldMk cId="3750066965" sldId="271"/>
            <ac:spMk id="10" creationId="{F3060C83-F051-4F0E-ABAD-AA0DFC48B218}"/>
          </ac:spMkLst>
        </pc:spChg>
        <pc:spChg chg="add">
          <ac:chgData name="Dr.Marwa H.Handhal" userId="3dab62915e51677d" providerId="LiveId" clId="{46ACC970-F688-42B7-BB6A-1D1C5BEE8660}" dt="2025-11-25T14:53:12.972" v="192" actId="26606"/>
          <ac:spMkLst>
            <pc:docMk/>
            <pc:sldMk cId="3750066965" sldId="271"/>
            <ac:spMk id="12" creationId="{83C98ABE-055B-441F-B07E-44F97F083C39}"/>
          </ac:spMkLst>
        </pc:spChg>
        <pc:spChg chg="add">
          <ac:chgData name="Dr.Marwa H.Handhal" userId="3dab62915e51677d" providerId="LiveId" clId="{46ACC970-F688-42B7-BB6A-1D1C5BEE8660}" dt="2025-11-25T14:53:12.972" v="192" actId="26606"/>
          <ac:spMkLst>
            <pc:docMk/>
            <pc:sldMk cId="3750066965" sldId="271"/>
            <ac:spMk id="14" creationId="{29FDB030-9B49-4CED-8CCD-4D99382388AC}"/>
          </ac:spMkLst>
        </pc:spChg>
        <pc:spChg chg="add">
          <ac:chgData name="Dr.Marwa H.Handhal" userId="3dab62915e51677d" providerId="LiveId" clId="{46ACC970-F688-42B7-BB6A-1D1C5BEE8660}" dt="2025-11-25T14:53:12.972" v="192" actId="26606"/>
          <ac:spMkLst>
            <pc:docMk/>
            <pc:sldMk cId="3750066965" sldId="271"/>
            <ac:spMk id="16" creationId="{3783CA14-24A1-485C-8B30-D6A5D87987AD}"/>
          </ac:spMkLst>
        </pc:spChg>
        <pc:spChg chg="add">
          <ac:chgData name="Dr.Marwa H.Handhal" userId="3dab62915e51677d" providerId="LiveId" clId="{46ACC970-F688-42B7-BB6A-1D1C5BEE8660}" dt="2025-11-25T14:53:12.972" v="192" actId="26606"/>
          <ac:spMkLst>
            <pc:docMk/>
            <pc:sldMk cId="3750066965" sldId="271"/>
            <ac:spMk id="18" creationId="{9A97C86A-04D6-40F7-AE84-31AB43E6A846}"/>
          </ac:spMkLst>
        </pc:spChg>
        <pc:spChg chg="add">
          <ac:chgData name="Dr.Marwa H.Handhal" userId="3dab62915e51677d" providerId="LiveId" clId="{46ACC970-F688-42B7-BB6A-1D1C5BEE8660}" dt="2025-11-25T14:53:12.972" v="192" actId="26606"/>
          <ac:spMkLst>
            <pc:docMk/>
            <pc:sldMk cId="3750066965" sldId="271"/>
            <ac:spMk id="20" creationId="{FF9F2414-84E8-453E-B1F3-389FDE8192D9}"/>
          </ac:spMkLst>
        </pc:spChg>
        <pc:spChg chg="add">
          <ac:chgData name="Dr.Marwa H.Handhal" userId="3dab62915e51677d" providerId="LiveId" clId="{46ACC970-F688-42B7-BB6A-1D1C5BEE8660}" dt="2025-11-25T14:53:12.972" v="192" actId="26606"/>
          <ac:spMkLst>
            <pc:docMk/>
            <pc:sldMk cId="3750066965" sldId="271"/>
            <ac:spMk id="22" creationId="{3ECA69A1-7536-43AC-85EF-C7106179F5ED}"/>
          </ac:spMkLst>
        </pc:spChg>
        <pc:picChg chg="add mod">
          <ac:chgData name="Dr.Marwa H.Handhal" userId="3dab62915e51677d" providerId="LiveId" clId="{46ACC970-F688-42B7-BB6A-1D1C5BEE8660}" dt="2025-11-25T14:53:12.972" v="192" actId="26606"/>
          <ac:picMkLst>
            <pc:docMk/>
            <pc:sldMk cId="3750066965" sldId="271"/>
            <ac:picMk id="5" creationId="{9E3F9D9B-AE20-9321-D370-5B21AADE352B}"/>
          </ac:picMkLst>
        </pc:picChg>
      </pc:sldChg>
      <pc:sldChg chg="addSp delSp modSp new mod setBg">
        <pc:chgData name="Dr.Marwa H.Handhal" userId="3dab62915e51677d" providerId="LiveId" clId="{46ACC970-F688-42B7-BB6A-1D1C5BEE8660}" dt="2025-11-25T14:53:09.010" v="191" actId="26606"/>
        <pc:sldMkLst>
          <pc:docMk/>
          <pc:sldMk cId="1316508284" sldId="272"/>
        </pc:sldMkLst>
        <pc:spChg chg="del">
          <ac:chgData name="Dr.Marwa H.Handhal" userId="3dab62915e51677d" providerId="LiveId" clId="{46ACC970-F688-42B7-BB6A-1D1C5BEE8660}" dt="2025-11-25T14:51:34.504" v="177" actId="478"/>
          <ac:spMkLst>
            <pc:docMk/>
            <pc:sldMk cId="1316508284" sldId="272"/>
            <ac:spMk id="2" creationId="{66B227C9-E243-9051-05B9-775E1202FAAF}"/>
          </ac:spMkLst>
        </pc:spChg>
        <pc:spChg chg="del">
          <ac:chgData name="Dr.Marwa H.Handhal" userId="3dab62915e51677d" providerId="LiveId" clId="{46ACC970-F688-42B7-BB6A-1D1C5BEE8660}" dt="2025-11-25T14:51:34.504" v="177" actId="478"/>
          <ac:spMkLst>
            <pc:docMk/>
            <pc:sldMk cId="1316508284" sldId="272"/>
            <ac:spMk id="3" creationId="{23B91AA1-99DD-8B37-BBAA-3143B9E965CA}"/>
          </ac:spMkLst>
        </pc:spChg>
        <pc:spChg chg="add del">
          <ac:chgData name="Dr.Marwa H.Handhal" userId="3dab62915e51677d" providerId="LiveId" clId="{46ACC970-F688-42B7-BB6A-1D1C5BEE8660}" dt="2025-11-25T14:52:48.016" v="182" actId="26606"/>
          <ac:spMkLst>
            <pc:docMk/>
            <pc:sldMk cId="1316508284" sldId="272"/>
            <ac:spMk id="10" creationId="{F3060C83-F051-4F0E-ABAD-AA0DFC48B218}"/>
          </ac:spMkLst>
        </pc:spChg>
        <pc:spChg chg="add del">
          <ac:chgData name="Dr.Marwa H.Handhal" userId="3dab62915e51677d" providerId="LiveId" clId="{46ACC970-F688-42B7-BB6A-1D1C5BEE8660}" dt="2025-11-25T14:52:48.016" v="182" actId="26606"/>
          <ac:spMkLst>
            <pc:docMk/>
            <pc:sldMk cId="1316508284" sldId="272"/>
            <ac:spMk id="12" creationId="{83C98ABE-055B-441F-B07E-44F97F083C39}"/>
          </ac:spMkLst>
        </pc:spChg>
        <pc:spChg chg="add del">
          <ac:chgData name="Dr.Marwa H.Handhal" userId="3dab62915e51677d" providerId="LiveId" clId="{46ACC970-F688-42B7-BB6A-1D1C5BEE8660}" dt="2025-11-25T14:52:48.016" v="182" actId="26606"/>
          <ac:spMkLst>
            <pc:docMk/>
            <pc:sldMk cId="1316508284" sldId="272"/>
            <ac:spMk id="14" creationId="{29FDB030-9B49-4CED-8CCD-4D99382388AC}"/>
          </ac:spMkLst>
        </pc:spChg>
        <pc:spChg chg="add del">
          <ac:chgData name="Dr.Marwa H.Handhal" userId="3dab62915e51677d" providerId="LiveId" clId="{46ACC970-F688-42B7-BB6A-1D1C5BEE8660}" dt="2025-11-25T14:52:48.016" v="182" actId="26606"/>
          <ac:spMkLst>
            <pc:docMk/>
            <pc:sldMk cId="1316508284" sldId="272"/>
            <ac:spMk id="16" creationId="{3783CA14-24A1-485C-8B30-D6A5D87987AD}"/>
          </ac:spMkLst>
        </pc:spChg>
        <pc:spChg chg="add del">
          <ac:chgData name="Dr.Marwa H.Handhal" userId="3dab62915e51677d" providerId="LiveId" clId="{46ACC970-F688-42B7-BB6A-1D1C5BEE8660}" dt="2025-11-25T14:52:48.016" v="182" actId="26606"/>
          <ac:spMkLst>
            <pc:docMk/>
            <pc:sldMk cId="1316508284" sldId="272"/>
            <ac:spMk id="18" creationId="{9A97C86A-04D6-40F7-AE84-31AB43E6A846}"/>
          </ac:spMkLst>
        </pc:spChg>
        <pc:spChg chg="add del">
          <ac:chgData name="Dr.Marwa H.Handhal" userId="3dab62915e51677d" providerId="LiveId" clId="{46ACC970-F688-42B7-BB6A-1D1C5BEE8660}" dt="2025-11-25T14:52:48.016" v="182" actId="26606"/>
          <ac:spMkLst>
            <pc:docMk/>
            <pc:sldMk cId="1316508284" sldId="272"/>
            <ac:spMk id="20" creationId="{FF9F2414-84E8-453E-B1F3-389FDE8192D9}"/>
          </ac:spMkLst>
        </pc:spChg>
        <pc:spChg chg="add del">
          <ac:chgData name="Dr.Marwa H.Handhal" userId="3dab62915e51677d" providerId="LiveId" clId="{46ACC970-F688-42B7-BB6A-1D1C5BEE8660}" dt="2025-11-25T14:52:48.016" v="182" actId="26606"/>
          <ac:spMkLst>
            <pc:docMk/>
            <pc:sldMk cId="1316508284" sldId="272"/>
            <ac:spMk id="22" creationId="{3ECA69A1-7536-43AC-85EF-C7106179F5ED}"/>
          </ac:spMkLst>
        </pc:spChg>
        <pc:spChg chg="add del">
          <ac:chgData name="Dr.Marwa H.Handhal" userId="3dab62915e51677d" providerId="LiveId" clId="{46ACC970-F688-42B7-BB6A-1D1C5BEE8660}" dt="2025-11-25T14:53:09.010" v="191" actId="26606"/>
          <ac:spMkLst>
            <pc:docMk/>
            <pc:sldMk cId="1316508284" sldId="272"/>
            <ac:spMk id="27" creationId="{86FF76B9-219D-4469-AF87-0236D29032F1}"/>
          </ac:spMkLst>
        </pc:spChg>
        <pc:spChg chg="add del">
          <ac:chgData name="Dr.Marwa H.Handhal" userId="3dab62915e51677d" providerId="LiveId" clId="{46ACC970-F688-42B7-BB6A-1D1C5BEE8660}" dt="2025-11-25T14:53:09.010" v="191" actId="26606"/>
          <ac:spMkLst>
            <pc:docMk/>
            <pc:sldMk cId="1316508284" sldId="272"/>
            <ac:spMk id="33" creationId="{2E80C965-DB6D-4F81-9E9E-B027384D0BD6}"/>
          </ac:spMkLst>
        </pc:spChg>
        <pc:spChg chg="add del">
          <ac:chgData name="Dr.Marwa H.Handhal" userId="3dab62915e51677d" providerId="LiveId" clId="{46ACC970-F688-42B7-BB6A-1D1C5BEE8660}" dt="2025-11-25T14:53:09.010" v="191" actId="26606"/>
          <ac:spMkLst>
            <pc:docMk/>
            <pc:sldMk cId="1316508284" sldId="272"/>
            <ac:spMk id="35" creationId="{633C5E46-DAC5-4661-9C87-22B08E2A512F}"/>
          </ac:spMkLst>
        </pc:spChg>
        <pc:spChg chg="add del">
          <ac:chgData name="Dr.Marwa H.Handhal" userId="3dab62915e51677d" providerId="LiveId" clId="{46ACC970-F688-42B7-BB6A-1D1C5BEE8660}" dt="2025-11-25T14:53:02.080" v="186" actId="26606"/>
          <ac:spMkLst>
            <pc:docMk/>
            <pc:sldMk cId="1316508284" sldId="272"/>
            <ac:spMk id="40" creationId="{63644BFD-D22E-4019-B666-387DA51AEAFD}"/>
          </ac:spMkLst>
        </pc:spChg>
        <pc:spChg chg="add del">
          <ac:chgData name="Dr.Marwa H.Handhal" userId="3dab62915e51677d" providerId="LiveId" clId="{46ACC970-F688-42B7-BB6A-1D1C5BEE8660}" dt="2025-11-25T14:53:02.080" v="186" actId="26606"/>
          <ac:spMkLst>
            <pc:docMk/>
            <pc:sldMk cId="1316508284" sldId="272"/>
            <ac:spMk id="46" creationId="{3776B14B-F2F4-4825-8DA8-8C7A0F2B3960}"/>
          </ac:spMkLst>
        </pc:spChg>
        <pc:spChg chg="add del">
          <ac:chgData name="Dr.Marwa H.Handhal" userId="3dab62915e51677d" providerId="LiveId" clId="{46ACC970-F688-42B7-BB6A-1D1C5BEE8660}" dt="2025-11-25T14:53:03.540" v="188" actId="26606"/>
          <ac:spMkLst>
            <pc:docMk/>
            <pc:sldMk cId="1316508284" sldId="272"/>
            <ac:spMk id="48" creationId="{AF2A46FC-A8BE-4771-BE51-D9123E91856E}"/>
          </ac:spMkLst>
        </pc:spChg>
        <pc:spChg chg="add del">
          <ac:chgData name="Dr.Marwa H.Handhal" userId="3dab62915e51677d" providerId="LiveId" clId="{46ACC970-F688-42B7-BB6A-1D1C5BEE8660}" dt="2025-11-25T14:53:09" v="190" actId="26606"/>
          <ac:spMkLst>
            <pc:docMk/>
            <pc:sldMk cId="1316508284" sldId="272"/>
            <ac:spMk id="50" creationId="{63644BFD-D22E-4019-B666-387DA51AEAFD}"/>
          </ac:spMkLst>
        </pc:spChg>
        <pc:spChg chg="add del">
          <ac:chgData name="Dr.Marwa H.Handhal" userId="3dab62915e51677d" providerId="LiveId" clId="{46ACC970-F688-42B7-BB6A-1D1C5BEE8660}" dt="2025-11-25T14:53:09" v="190" actId="26606"/>
          <ac:spMkLst>
            <pc:docMk/>
            <pc:sldMk cId="1316508284" sldId="272"/>
            <ac:spMk id="52" creationId="{3776B14B-F2F4-4825-8DA8-8C7A0F2B3960}"/>
          </ac:spMkLst>
        </pc:spChg>
        <pc:spChg chg="add">
          <ac:chgData name="Dr.Marwa H.Handhal" userId="3dab62915e51677d" providerId="LiveId" clId="{46ACC970-F688-42B7-BB6A-1D1C5BEE8660}" dt="2025-11-25T14:53:09.010" v="191" actId="26606"/>
          <ac:spMkLst>
            <pc:docMk/>
            <pc:sldMk cId="1316508284" sldId="272"/>
            <ac:spMk id="54" creationId="{F3060C83-F051-4F0E-ABAD-AA0DFC48B218}"/>
          </ac:spMkLst>
        </pc:spChg>
        <pc:spChg chg="add">
          <ac:chgData name="Dr.Marwa H.Handhal" userId="3dab62915e51677d" providerId="LiveId" clId="{46ACC970-F688-42B7-BB6A-1D1C5BEE8660}" dt="2025-11-25T14:53:09.010" v="191" actId="26606"/>
          <ac:spMkLst>
            <pc:docMk/>
            <pc:sldMk cId="1316508284" sldId="272"/>
            <ac:spMk id="55" creationId="{83C98ABE-055B-441F-B07E-44F97F083C39}"/>
          </ac:spMkLst>
        </pc:spChg>
        <pc:spChg chg="add">
          <ac:chgData name="Dr.Marwa H.Handhal" userId="3dab62915e51677d" providerId="LiveId" clId="{46ACC970-F688-42B7-BB6A-1D1C5BEE8660}" dt="2025-11-25T14:53:09.010" v="191" actId="26606"/>
          <ac:spMkLst>
            <pc:docMk/>
            <pc:sldMk cId="1316508284" sldId="272"/>
            <ac:spMk id="56" creationId="{29FDB030-9B49-4CED-8CCD-4D99382388AC}"/>
          </ac:spMkLst>
        </pc:spChg>
        <pc:spChg chg="add">
          <ac:chgData name="Dr.Marwa H.Handhal" userId="3dab62915e51677d" providerId="LiveId" clId="{46ACC970-F688-42B7-BB6A-1D1C5BEE8660}" dt="2025-11-25T14:53:09.010" v="191" actId="26606"/>
          <ac:spMkLst>
            <pc:docMk/>
            <pc:sldMk cId="1316508284" sldId="272"/>
            <ac:spMk id="57" creationId="{3783CA14-24A1-485C-8B30-D6A5D87987AD}"/>
          </ac:spMkLst>
        </pc:spChg>
        <pc:spChg chg="add">
          <ac:chgData name="Dr.Marwa H.Handhal" userId="3dab62915e51677d" providerId="LiveId" clId="{46ACC970-F688-42B7-BB6A-1D1C5BEE8660}" dt="2025-11-25T14:53:09.010" v="191" actId="26606"/>
          <ac:spMkLst>
            <pc:docMk/>
            <pc:sldMk cId="1316508284" sldId="272"/>
            <ac:spMk id="58" creationId="{9A97C86A-04D6-40F7-AE84-31AB43E6A846}"/>
          </ac:spMkLst>
        </pc:spChg>
        <pc:spChg chg="add">
          <ac:chgData name="Dr.Marwa H.Handhal" userId="3dab62915e51677d" providerId="LiveId" clId="{46ACC970-F688-42B7-BB6A-1D1C5BEE8660}" dt="2025-11-25T14:53:09.010" v="191" actId="26606"/>
          <ac:spMkLst>
            <pc:docMk/>
            <pc:sldMk cId="1316508284" sldId="272"/>
            <ac:spMk id="59" creationId="{FF9F2414-84E8-453E-B1F3-389FDE8192D9}"/>
          </ac:spMkLst>
        </pc:spChg>
        <pc:spChg chg="add">
          <ac:chgData name="Dr.Marwa H.Handhal" userId="3dab62915e51677d" providerId="LiveId" clId="{46ACC970-F688-42B7-BB6A-1D1C5BEE8660}" dt="2025-11-25T14:53:09.010" v="191" actId="26606"/>
          <ac:spMkLst>
            <pc:docMk/>
            <pc:sldMk cId="1316508284" sldId="272"/>
            <ac:spMk id="60" creationId="{3ECA69A1-7536-43AC-85EF-C7106179F5ED}"/>
          </ac:spMkLst>
        </pc:spChg>
        <pc:grpChg chg="add del">
          <ac:chgData name="Dr.Marwa H.Handhal" userId="3dab62915e51677d" providerId="LiveId" clId="{46ACC970-F688-42B7-BB6A-1D1C5BEE8660}" dt="2025-11-25T14:53:09" v="190" actId="26606"/>
          <ac:grpSpMkLst>
            <pc:docMk/>
            <pc:sldMk cId="1316508284" sldId="272"/>
            <ac:grpSpMk id="29" creationId="{DB88BD78-87E1-424D-B479-C37D8E41B12E}"/>
          </ac:grpSpMkLst>
        </pc:grpChg>
        <pc:grpChg chg="add del">
          <ac:chgData name="Dr.Marwa H.Handhal" userId="3dab62915e51677d" providerId="LiveId" clId="{46ACC970-F688-42B7-BB6A-1D1C5BEE8660}" dt="2025-11-25T14:53:02.080" v="186" actId="26606"/>
          <ac:grpSpMkLst>
            <pc:docMk/>
            <pc:sldMk cId="1316508284" sldId="272"/>
            <ac:grpSpMk id="42" creationId="{5FE9FE4C-C9E0-4C54-8010-EA9D29CD4D59}"/>
          </ac:grpSpMkLst>
        </pc:grpChg>
        <pc:grpChg chg="add del">
          <ac:chgData name="Dr.Marwa H.Handhal" userId="3dab62915e51677d" providerId="LiveId" clId="{46ACC970-F688-42B7-BB6A-1D1C5BEE8660}" dt="2025-11-25T14:53:09" v="190" actId="26606"/>
          <ac:grpSpMkLst>
            <pc:docMk/>
            <pc:sldMk cId="1316508284" sldId="272"/>
            <ac:grpSpMk id="51" creationId="{5FE9FE4C-C9E0-4C54-8010-EA9D29CD4D59}"/>
          </ac:grpSpMkLst>
        </pc:grpChg>
        <pc:picChg chg="add mod">
          <ac:chgData name="Dr.Marwa H.Handhal" userId="3dab62915e51677d" providerId="LiveId" clId="{46ACC970-F688-42B7-BB6A-1D1C5BEE8660}" dt="2025-11-25T14:53:09" v="190" actId="26606"/>
          <ac:picMkLst>
            <pc:docMk/>
            <pc:sldMk cId="1316508284" sldId="272"/>
            <ac:picMk id="5" creationId="{E79B4026-1C32-FF06-A489-BF5DFBEFA13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17C072-4CC3-4B33-9E3F-0C95F1B724AB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171937-8A4D-4C9D-9626-E81EE38F0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820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IQ" dirty="0"/>
              <a:t>بشكل عام، توفر دراسة مفاهيم الفيزياء للطالب عرضًا واضحًا ومنطقيًا للمفاهيم والمبادئ الأساسية للفيزياء، ولتعزيز فهم المفاهيم والمبادئ من خلال مجموعة واسعة من التطبيقات الشيقة للعالم الحقيقي.</a:t>
            </a:r>
          </a:p>
          <a:p>
            <a:r>
              <a:rPr lang="ar-IQ" b="1" dirty="0"/>
              <a:t>الفيزياء الطبية</a:t>
            </a:r>
            <a:r>
              <a:rPr lang="ar-IQ" dirty="0"/>
              <a:t> هي تطبيق مفهوم مفاهيم الفيزياء في الطب والرعاية الصحية والعلوم الطبية.</a:t>
            </a:r>
          </a:p>
          <a:p>
            <a:r>
              <a:rPr lang="ar-IQ" dirty="0"/>
              <a:t>ندرس مفهوم الفيزياء في الكليات الطبية لفهم الجوانب الفيزيائية للجسم مثل: القوى المؤثرة على الجسم وداخله، الشغل، الطاقة، قوة الجسم، الحرارة، تدفق الدم، التنفس، الكهرباء، الدورة الدموية والسمع.</a:t>
            </a:r>
          </a:p>
          <a:p>
            <a:r>
              <a:rPr lang="ar-IQ" b="1" dirty="0"/>
              <a:t>الفيزياء الطبية</a:t>
            </a:r>
            <a:r>
              <a:rPr lang="ar-IQ" dirty="0"/>
              <a:t> لها العديد من الفروع، وهي: الموجات فوق الصوتية (</a:t>
            </a:r>
            <a:r>
              <a:rPr lang="en-US" dirty="0"/>
              <a:t>Ultrasound)، </a:t>
            </a:r>
            <a:r>
              <a:rPr lang="ar-IQ" dirty="0"/>
              <a:t>والرنين المغناطيسي (</a:t>
            </a:r>
            <a:r>
              <a:rPr lang="en-US" dirty="0"/>
              <a:t>Magnetic Resonance)، </a:t>
            </a:r>
            <a:r>
              <a:rPr lang="ar-IQ" dirty="0"/>
              <a:t>والتصوير المقطعي المحوسب (</a:t>
            </a:r>
            <a:r>
              <a:rPr lang="en-US" dirty="0"/>
              <a:t>Computed Tomography)، </a:t>
            </a:r>
            <a:r>
              <a:rPr lang="ar-IQ" dirty="0"/>
              <a:t>والطب النووي (</a:t>
            </a:r>
            <a:r>
              <a:rPr lang="en-US" dirty="0"/>
              <a:t>Nuclear Medicine)، </a:t>
            </a:r>
            <a:r>
              <a:rPr lang="ar-IQ" dirty="0"/>
              <a:t>والأشعة السينية (</a:t>
            </a:r>
            <a:r>
              <a:rPr lang="en-US" dirty="0"/>
              <a:t>X-rays)، </a:t>
            </a:r>
            <a:r>
              <a:rPr lang="ar-IQ" dirty="0"/>
              <a:t>والعلاج الإشعاعي (</a:t>
            </a:r>
            <a:r>
              <a:rPr lang="en-US" dirty="0"/>
              <a:t>Radiation Therapy). </a:t>
            </a:r>
            <a:r>
              <a:rPr lang="ar-IQ" dirty="0"/>
              <a:t>هذه الفروع حيث يستمر البحث من قبل مجموعة كبيرة جدًا من الباحثين المتفانين المكونين من فيزيائيين ومهندسين </a:t>
            </a:r>
            <a:r>
              <a:rPr lang="ar-IQ" dirty="0" err="1"/>
              <a:t>وأخصائيي</a:t>
            </a:r>
            <a:r>
              <a:rPr lang="ar-IQ" dirty="0"/>
              <a:t> أشعة مؤهلين تأهيلاً عاليًا.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171937-8A4D-4C9D-9626-E81EE38F07F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2609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IQ" b="1" dirty="0"/>
              <a:t>الكميات الأساسية وأبعادها (</a:t>
            </a:r>
            <a:r>
              <a:rPr lang="en-US" b="1" dirty="0"/>
              <a:t>Basic Quantities and Their Dimension)</a:t>
            </a:r>
          </a:p>
          <a:p>
            <a:r>
              <a:rPr lang="ar-IQ" dirty="0"/>
              <a:t>للبعد (</a:t>
            </a:r>
            <a:r>
              <a:rPr lang="en-US" b="1" dirty="0"/>
              <a:t>Dimension</a:t>
            </a:r>
            <a:r>
              <a:rPr lang="en-US" dirty="0"/>
              <a:t>) </a:t>
            </a:r>
            <a:r>
              <a:rPr lang="ar-IQ" dirty="0"/>
              <a:t>معنى محدد - فهو يشير إلى </a:t>
            </a:r>
            <a:r>
              <a:rPr lang="ar-IQ" b="1" dirty="0"/>
              <a:t>الطبيعة الفيزيائية</a:t>
            </a:r>
            <a:r>
              <a:rPr lang="ar-IQ" dirty="0"/>
              <a:t> لكمية ما.</a:t>
            </a:r>
          </a:p>
          <a:p>
            <a:r>
              <a:rPr lang="ar-IQ" dirty="0"/>
              <a:t>غالباً ما يُشار إلى الأبعاد بأقواس مربعة.</a:t>
            </a:r>
          </a:p>
          <a:p>
            <a:pPr lvl="1"/>
            <a:r>
              <a:rPr lang="ar-IQ" b="1" dirty="0"/>
              <a:t>الطول</a:t>
            </a:r>
            <a:r>
              <a:rPr lang="ar-IQ" dirty="0"/>
              <a:t> [</a:t>
            </a:r>
            <a:r>
              <a:rPr lang="en-US" dirty="0"/>
              <a:t>L]</a:t>
            </a:r>
          </a:p>
          <a:p>
            <a:pPr lvl="1"/>
            <a:r>
              <a:rPr lang="ar-IQ" b="1" dirty="0"/>
              <a:t>الكتلة</a:t>
            </a:r>
            <a:r>
              <a:rPr lang="ar-IQ" dirty="0"/>
              <a:t> [</a:t>
            </a:r>
            <a:r>
              <a:rPr lang="en-US" dirty="0"/>
              <a:t>M]</a:t>
            </a:r>
          </a:p>
          <a:p>
            <a:pPr lvl="1"/>
            <a:r>
              <a:rPr lang="ar-IQ" b="1" dirty="0"/>
              <a:t>الزمن</a:t>
            </a:r>
            <a:r>
              <a:rPr lang="ar-IQ" dirty="0"/>
              <a:t> [</a:t>
            </a:r>
            <a:r>
              <a:rPr lang="en-US" dirty="0"/>
              <a:t>T]</a:t>
            </a:r>
          </a:p>
          <a:p>
            <a:br>
              <a:rPr lang="en-US" dirty="0"/>
            </a:br>
            <a:endParaRPr lang="en-US" dirty="0"/>
          </a:p>
          <a:p>
            <a:r>
              <a:rPr lang="en-US" b="1" dirty="0"/>
              <a:t>🏷️ </a:t>
            </a:r>
            <a:r>
              <a:rPr lang="ar-IQ" b="1" dirty="0"/>
              <a:t>الأبعاد والوحدات (</a:t>
            </a:r>
            <a:r>
              <a:rPr lang="en-US" b="1" dirty="0"/>
              <a:t>Dimensions and Units)</a:t>
            </a:r>
          </a:p>
          <a:p>
            <a:r>
              <a:rPr lang="ar-IQ" dirty="0"/>
              <a:t>يمكن أن يكون لكل بعد العديد من </a:t>
            </a:r>
            <a:r>
              <a:rPr lang="ar-IQ" b="1" dirty="0"/>
              <a:t>الوحدات الفعلية</a:t>
            </a:r>
            <a:r>
              <a:rPr lang="ar-IQ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171937-8A4D-4C9D-9626-E81EE38F07F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669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IQ" b="1" dirty="0"/>
              <a:t>أهداف الفيزياء (</a:t>
            </a:r>
            <a:r>
              <a:rPr lang="en-US" b="1" dirty="0"/>
              <a:t>Objectives of Physics)</a:t>
            </a:r>
          </a:p>
          <a:p>
            <a:r>
              <a:rPr lang="ar-IQ" dirty="0"/>
              <a:t>إيجاد العدد المحدود من </a:t>
            </a:r>
            <a:r>
              <a:rPr lang="ar-IQ" b="1" dirty="0"/>
              <a:t>القوانين الأساسية</a:t>
            </a:r>
            <a:r>
              <a:rPr lang="ar-IQ" dirty="0"/>
              <a:t> التي تحكم الظواهر الطبيعية.</a:t>
            </a:r>
          </a:p>
          <a:p>
            <a:r>
              <a:rPr lang="ar-IQ" dirty="0"/>
              <a:t>استخدام هذه القوانين لتطوير </a:t>
            </a:r>
            <a:r>
              <a:rPr lang="ar-IQ" b="1" dirty="0"/>
              <a:t>نظريات</a:t>
            </a:r>
            <a:r>
              <a:rPr lang="ar-IQ" dirty="0"/>
              <a:t> يمكن أن تتنبأ بنتائج التجارب المستقبلية.</a:t>
            </a:r>
          </a:p>
          <a:p>
            <a:r>
              <a:rPr lang="ar-IQ" dirty="0"/>
              <a:t>التعبير عن القوانين بلغة </a:t>
            </a:r>
            <a:r>
              <a:rPr lang="ar-IQ" b="1" dirty="0"/>
              <a:t>الرياضيات</a:t>
            </a:r>
            <a:r>
              <a:rPr lang="ar-IQ" dirty="0"/>
              <a:t>.</a:t>
            </a:r>
          </a:p>
          <a:p>
            <a:pPr lvl="1"/>
            <a:r>
              <a:rPr lang="ar-IQ" dirty="0"/>
              <a:t>توفر الرياضيات الجسر بين النظرية والتجربة.</a:t>
            </a:r>
          </a:p>
          <a:p>
            <a:r>
              <a:rPr lang="en-US" b="1" dirty="0"/>
              <a:t>🧪 </a:t>
            </a:r>
            <a:r>
              <a:rPr lang="ar-IQ" b="1" dirty="0"/>
              <a:t>النظرية والتجارب (</a:t>
            </a:r>
            <a:r>
              <a:rPr lang="en-US" b="1" dirty="0"/>
              <a:t>Theory and Experiments)</a:t>
            </a:r>
          </a:p>
          <a:p>
            <a:r>
              <a:rPr lang="ar-IQ" dirty="0"/>
              <a:t>يجب أن تكمل إحداهما الأخرى.</a:t>
            </a:r>
          </a:p>
          <a:p>
            <a:r>
              <a:rPr lang="ar-IQ" dirty="0"/>
              <a:t>عندما يحدث تباين، قد يتم </a:t>
            </a:r>
            <a:r>
              <a:rPr lang="ar-IQ" b="1" dirty="0"/>
              <a:t>تعديل النظرية</a:t>
            </a:r>
            <a:r>
              <a:rPr lang="ar-IQ" dirty="0"/>
              <a:t> أو صياغة نظريات جديدة.</a:t>
            </a:r>
          </a:p>
          <a:p>
            <a:pPr lvl="1"/>
            <a:r>
              <a:rPr lang="ar-IQ" dirty="0"/>
              <a:t>قد تنطبق النظرية على </a:t>
            </a:r>
            <a:r>
              <a:rPr lang="ar-IQ" b="1" dirty="0"/>
              <a:t>ظروف محدودة</a:t>
            </a:r>
            <a:r>
              <a:rPr lang="ar-IQ" dirty="0"/>
              <a:t>.</a:t>
            </a:r>
          </a:p>
          <a:p>
            <a:pPr lvl="2"/>
            <a:r>
              <a:rPr lang="ar-IQ" b="1" dirty="0"/>
              <a:t>مثال:</a:t>
            </a:r>
            <a:r>
              <a:rPr lang="ar-IQ" dirty="0"/>
              <a:t> تقتصر ميكانيكا نيوتن على الأجسام التي تتحرك ببطء بالنسبة لسرعة الضوء.</a:t>
            </a:r>
          </a:p>
          <a:p>
            <a:pPr lvl="1"/>
            <a:r>
              <a:rPr lang="ar-IQ" dirty="0"/>
              <a:t>محاولة تطوير </a:t>
            </a:r>
            <a:r>
              <a:rPr lang="ar-IQ" b="1" dirty="0"/>
              <a:t>نظرية أكثر عمومية</a:t>
            </a:r>
            <a:r>
              <a:rPr lang="ar-IQ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171937-8A4D-4C9D-9626-E81EE38F07F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8979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IQ" b="1" dirty="0"/>
              <a:t>أهداف الفيزياء الطبية (</a:t>
            </a:r>
            <a:r>
              <a:rPr lang="en-US" b="1" dirty="0"/>
              <a:t>Aims of the Medical Physics)</a:t>
            </a:r>
          </a:p>
          <a:p>
            <a:r>
              <a:rPr lang="ar-IQ" dirty="0"/>
              <a:t>تطبيق مفاهيم وطرق الفيزياء لفهم </a:t>
            </a:r>
            <a:r>
              <a:rPr lang="ar-IQ" b="1" dirty="0"/>
              <a:t>وظيفة جسم الإنسان</a:t>
            </a:r>
            <a:r>
              <a:rPr lang="ar-IQ" dirty="0"/>
              <a:t> في حالتي الصحة والمرض.</a:t>
            </a:r>
          </a:p>
          <a:p>
            <a:br>
              <a:rPr lang="ar-IQ" dirty="0"/>
            </a:br>
            <a:endParaRPr lang="ar-IQ" dirty="0"/>
          </a:p>
          <a:p>
            <a:r>
              <a:rPr lang="ar-IQ" b="1" dirty="0"/>
              <a:t>1. </a:t>
            </a:r>
            <a:r>
              <a:rPr lang="en-US" b="1" dirty="0"/>
              <a:t>🧬 </a:t>
            </a:r>
            <a:r>
              <a:rPr lang="ar-IQ" b="1" dirty="0"/>
              <a:t>فيزياء الجسم (</a:t>
            </a:r>
            <a:r>
              <a:rPr lang="en-US" b="1" dirty="0"/>
              <a:t>Physics of the body)</a:t>
            </a:r>
          </a:p>
          <a:p>
            <a:r>
              <a:rPr lang="ar-IQ" dirty="0"/>
              <a:t>هو فهم الجوانب الفيزيائية للجسم مثل:</a:t>
            </a:r>
          </a:p>
          <a:p>
            <a:r>
              <a:rPr lang="ar-IQ" b="1" dirty="0"/>
              <a:t>القوى</a:t>
            </a:r>
            <a:r>
              <a:rPr lang="ar-IQ" dirty="0"/>
              <a:t> المؤثرة على الجسم وداخله.</a:t>
            </a:r>
          </a:p>
          <a:p>
            <a:r>
              <a:rPr lang="ar-IQ" b="1" dirty="0"/>
              <a:t>الشغل</a:t>
            </a:r>
            <a:r>
              <a:rPr lang="ar-IQ" dirty="0"/>
              <a:t> و</a:t>
            </a:r>
            <a:r>
              <a:rPr lang="ar-IQ" b="1" dirty="0"/>
              <a:t>الطاقة</a:t>
            </a:r>
            <a:r>
              <a:rPr lang="ar-IQ" dirty="0"/>
              <a:t> و</a:t>
            </a:r>
            <a:r>
              <a:rPr lang="ar-IQ" b="1" dirty="0"/>
              <a:t>القدرة</a:t>
            </a:r>
            <a:r>
              <a:rPr lang="ar-IQ" dirty="0"/>
              <a:t> (القوة) للجسم.</a:t>
            </a:r>
          </a:p>
          <a:p>
            <a:r>
              <a:rPr lang="ar-IQ" b="1" dirty="0"/>
              <a:t>الحرارة</a:t>
            </a:r>
            <a:r>
              <a:rPr lang="ar-IQ" dirty="0"/>
              <a:t>.</a:t>
            </a:r>
          </a:p>
          <a:p>
            <a:r>
              <a:rPr lang="ar-IQ" b="1" dirty="0"/>
              <a:t>تدفق الدم</a:t>
            </a:r>
            <a:r>
              <a:rPr lang="ar-IQ" dirty="0"/>
              <a:t>.</a:t>
            </a:r>
          </a:p>
          <a:p>
            <a:r>
              <a:rPr lang="ar-IQ" b="1" dirty="0"/>
              <a:t>التنفس</a:t>
            </a:r>
            <a:r>
              <a:rPr lang="ar-IQ" dirty="0"/>
              <a:t>.</a:t>
            </a:r>
          </a:p>
          <a:p>
            <a:r>
              <a:rPr lang="ar-IQ" b="1" dirty="0"/>
              <a:t>الكهرباء</a:t>
            </a:r>
            <a:r>
              <a:rPr lang="ar-IQ" dirty="0"/>
              <a:t> (في الجسم).</a:t>
            </a:r>
          </a:p>
          <a:p>
            <a:r>
              <a:rPr lang="ar-IQ" b="1" dirty="0"/>
              <a:t>الدورة الدموية</a:t>
            </a:r>
            <a:r>
              <a:rPr lang="ar-IQ" dirty="0"/>
              <a:t>.</a:t>
            </a:r>
          </a:p>
          <a:p>
            <a:r>
              <a:rPr lang="ar-IQ" b="1" dirty="0"/>
              <a:t>السمع</a:t>
            </a:r>
            <a:r>
              <a:rPr lang="ar-IQ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171937-8A4D-4C9D-9626-E81EE38F07F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3635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IQ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تطبيق الفيزياء في الطب (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Application of physics in medicine)</a:t>
            </a:r>
          </a:p>
          <a:p>
            <a:r>
              <a:rPr lang="ar-IQ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تُستخدم تقنيات الفيزياء الطبية في:</a:t>
            </a:r>
          </a:p>
          <a:p>
            <a:r>
              <a:rPr lang="ar-IQ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أولاً: التشخيص (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Diagnostic):</a:t>
            </a:r>
          </a:p>
          <a:p>
            <a:r>
              <a:rPr lang="ar-IQ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الجهاز/</a:t>
            </a:r>
            <a:r>
              <a:rPr lang="ar-IQ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التقنيةالوصف</a:t>
            </a:r>
            <a:r>
              <a:rPr lang="ar-IQ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ar-IQ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الاستخدامسماعة</a:t>
            </a:r>
            <a:r>
              <a:rPr lang="ar-IQ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الطبيب</a:t>
            </a:r>
            <a:r>
              <a:rPr lang="ar-IQ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Stethoscope)</a:t>
            </a:r>
            <a:r>
              <a:rPr lang="ar-IQ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لسماع الأصوات الداخلية </a:t>
            </a:r>
            <a:r>
              <a:rPr lang="ar-IQ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للجسم.</a:t>
            </a:r>
            <a:r>
              <a:rPr lang="ar-IQ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جهاز</a:t>
            </a:r>
            <a:r>
              <a:rPr lang="ar-IQ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قياس الضغط</a:t>
            </a:r>
            <a:r>
              <a:rPr lang="ar-IQ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Manometer) (</a:t>
            </a:r>
            <a:r>
              <a:rPr lang="ar-IQ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لقياس ضغط الدم)لقياس </a:t>
            </a:r>
            <a:r>
              <a:rPr lang="ar-IQ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الضغط.</a:t>
            </a:r>
            <a:r>
              <a:rPr lang="ar-IQ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جهاز</a:t>
            </a:r>
            <a:r>
              <a:rPr lang="ar-IQ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قياس ضغط الدم</a:t>
            </a:r>
            <a:r>
              <a:rPr lang="ar-IQ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Sphygmomanometer)</a:t>
            </a:r>
            <a:r>
              <a:rPr lang="ar-IQ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لقياس ضغط </a:t>
            </a:r>
            <a:r>
              <a:rPr lang="ar-IQ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الدم.</a:t>
            </a:r>
            <a:r>
              <a:rPr lang="ar-IQ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تخطيط</a:t>
            </a:r>
            <a:r>
              <a:rPr lang="ar-IQ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كهربائية القلب</a:t>
            </a:r>
            <a:r>
              <a:rPr lang="ar-IQ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ECG)</a:t>
            </a:r>
            <a:r>
              <a:rPr lang="ar-IQ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لقياس النشاط الكهربائي </a:t>
            </a:r>
            <a:r>
              <a:rPr lang="ar-IQ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للقلب.</a:t>
            </a:r>
            <a:r>
              <a:rPr lang="ar-IQ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الأشعة</a:t>
            </a:r>
            <a:r>
              <a:rPr lang="ar-IQ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السينية</a:t>
            </a:r>
            <a:r>
              <a:rPr lang="ar-IQ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X-Ray)</a:t>
            </a:r>
            <a:r>
              <a:rPr lang="ar-IQ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لتصوير الهياكل </a:t>
            </a:r>
            <a:r>
              <a:rPr lang="ar-IQ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الداخلية.</a:t>
            </a:r>
            <a:r>
              <a:rPr lang="ar-IQ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تخطيط</a:t>
            </a:r>
            <a:r>
              <a:rPr lang="ar-IQ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كهربية الدماغ</a:t>
            </a:r>
            <a:r>
              <a:rPr lang="ar-IQ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EEG)</a:t>
            </a:r>
            <a:r>
              <a:rPr lang="ar-IQ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لقياس النشاط الكهربائي </a:t>
            </a:r>
            <a:r>
              <a:rPr lang="ar-IQ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للدماغ.</a:t>
            </a:r>
            <a:r>
              <a:rPr lang="ar-IQ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تخطيط</a:t>
            </a:r>
            <a:r>
              <a:rPr lang="ar-IQ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كهربية العضل</a:t>
            </a:r>
            <a:r>
              <a:rPr lang="ar-IQ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EMG)</a:t>
            </a:r>
            <a:r>
              <a:rPr lang="ar-IQ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لقياس النشاط الكهربائي </a:t>
            </a:r>
            <a:r>
              <a:rPr lang="ar-IQ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للعضلات.</a:t>
            </a:r>
            <a:r>
              <a:rPr lang="ar-IQ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وظيفة</a:t>
            </a:r>
            <a:r>
              <a:rPr lang="ar-IQ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الغدة الدرقية باستخدام اليود $\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text{I}^{131}$</a:t>
            </a:r>
            <a:r>
              <a:rPr lang="ar-IQ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تقنية طب نووي لتشخيص حالة الغدة </a:t>
            </a:r>
            <a:r>
              <a:rPr lang="ar-IQ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الدرقية.</a:t>
            </a:r>
            <a:r>
              <a:rPr lang="ar-IQ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التصوير</a:t>
            </a:r>
            <a:r>
              <a:rPr lang="ar-IQ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المقطعي المحوسب</a:t>
            </a:r>
            <a:r>
              <a:rPr lang="ar-IQ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CT scan)</a:t>
            </a:r>
            <a:r>
              <a:rPr lang="ar-IQ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لإنشاء صور مقطعية مفصلة </a:t>
            </a:r>
            <a:r>
              <a:rPr lang="ar-IQ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للجسم.</a:t>
            </a:r>
            <a:r>
              <a:rPr lang="ar-IQ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الموجات</a:t>
            </a:r>
            <a:r>
              <a:rPr lang="ar-IQ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فوق الصوتية</a:t>
            </a:r>
            <a:r>
              <a:rPr lang="ar-IQ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Ultrasound)</a:t>
            </a:r>
            <a:r>
              <a:rPr lang="ar-IQ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لإنشاء صور باستخدام الموجات </a:t>
            </a:r>
            <a:r>
              <a:rPr lang="ar-IQ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الصوتية.</a:t>
            </a:r>
            <a:r>
              <a:rPr lang="ar-IQ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شوكة</a:t>
            </a:r>
            <a:r>
              <a:rPr lang="ar-IQ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رنانة</a:t>
            </a:r>
            <a:r>
              <a:rPr lang="ar-IQ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Tuning Fork)</a:t>
            </a:r>
            <a:r>
              <a:rPr lang="ar-IQ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لاختبار </a:t>
            </a:r>
            <a:r>
              <a:rPr lang="ar-IQ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السمع.</a:t>
            </a:r>
            <a:r>
              <a:rPr lang="ar-IQ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التصوير</a:t>
            </a:r>
            <a:r>
              <a:rPr lang="ar-IQ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بالرنين المغناطيسي</a:t>
            </a:r>
            <a:r>
              <a:rPr lang="ar-IQ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MRI)</a:t>
            </a:r>
            <a:r>
              <a:rPr lang="ar-IQ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لإنشاء صور مفصلة باستخدام المجالات المغناطيسية وموجات </a:t>
            </a:r>
            <a:r>
              <a:rPr lang="ar-IQ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الراديو.</a:t>
            </a:r>
            <a:r>
              <a:rPr lang="ar-IQ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مقياس</a:t>
            </a:r>
            <a:r>
              <a:rPr lang="ar-IQ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التدفق</a:t>
            </a:r>
            <a:r>
              <a:rPr lang="ar-IQ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Flow meter)</a:t>
            </a:r>
            <a:r>
              <a:rPr lang="ar-IQ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لقياس معدلات تدفق </a:t>
            </a:r>
            <a:r>
              <a:rPr lang="ar-IQ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السوائل.</a:t>
            </a:r>
            <a:r>
              <a:rPr lang="ar-IQ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جهاز</a:t>
            </a:r>
            <a:r>
              <a:rPr lang="ar-IQ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قياس التنفس</a:t>
            </a:r>
            <a:r>
              <a:rPr lang="ar-IQ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Spirometer)</a:t>
            </a:r>
            <a:r>
              <a:rPr lang="ar-IQ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لدراسة وظيفة </a:t>
            </a:r>
            <a:r>
              <a:rPr lang="ar-IQ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الرئتين.</a:t>
            </a:r>
            <a:r>
              <a:rPr lang="ar-IQ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جهاز</a:t>
            </a:r>
            <a:r>
              <a:rPr lang="ar-IQ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قياس السمع</a:t>
            </a:r>
            <a:r>
              <a:rPr lang="ar-IQ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Audiometer)</a:t>
            </a:r>
            <a:r>
              <a:rPr lang="ar-IQ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لتقييم حساسية السمع.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171937-8A4D-4C9D-9626-E81EE38F07F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8126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IQ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ثانياً: العلاج (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Therapy)</a:t>
            </a:r>
          </a:p>
          <a:p>
            <a:r>
              <a:rPr lang="ar-IQ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تُستخدم التقنيات الفيزيائية التالية في العلاج:</a:t>
            </a:r>
          </a:p>
          <a:p>
            <a:r>
              <a:rPr lang="ar-IQ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العلاج الإشعاعي</a:t>
            </a:r>
            <a:r>
              <a:rPr lang="ar-IQ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Radiotherapy).</a:t>
            </a:r>
          </a:p>
          <a:p>
            <a:r>
              <a:rPr lang="ar-IQ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كوبالت ستين</a:t>
            </a:r>
            <a:r>
              <a:rPr lang="ar-IQ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($\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text{Co}^{60}$) (Cobalt sixty) (</a:t>
            </a:r>
            <a:r>
              <a:rPr lang="ar-IQ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يُستخدم كمصدر إشعاعي).</a:t>
            </a:r>
          </a:p>
          <a:p>
            <a:r>
              <a:rPr lang="ar-IQ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الجهد العالي</a:t>
            </a:r>
            <a:r>
              <a:rPr lang="ar-IQ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High voltage) (</a:t>
            </a:r>
            <a:r>
              <a:rPr lang="ar-IQ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يُستخدم في بعض أجهزة العلاج الإشعاعي).</a:t>
            </a:r>
          </a:p>
          <a:p>
            <a:r>
              <a:rPr lang="ar-IQ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الموجات فوق الصوتية</a:t>
            </a:r>
            <a:r>
              <a:rPr lang="ar-IQ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Ultrasound) (</a:t>
            </a:r>
            <a:r>
              <a:rPr lang="ar-IQ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تُستخدم في العلاج الطبيعي والتسخين العميق).</a:t>
            </a:r>
          </a:p>
          <a:p>
            <a:r>
              <a:rPr lang="ar-IQ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الأشعة تحت الحمراء</a:t>
            </a:r>
            <a:r>
              <a:rPr lang="ar-IQ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Infrared) (</a:t>
            </a:r>
            <a:r>
              <a:rPr lang="ar-IQ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تُستخدم للتدفئة الموضعية والعلاج الطبيعي).</a:t>
            </a:r>
          </a:p>
          <a:p>
            <a:r>
              <a:rPr lang="ar-IQ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الترددات الراديوية</a:t>
            </a:r>
            <a:r>
              <a:rPr lang="ar-IQ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Radio frequency) (</a:t>
            </a:r>
            <a:r>
              <a:rPr lang="ar-IQ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تُستخدم في الاستئصال الحراري للأورام وغيرها).</a:t>
            </a:r>
          </a:p>
          <a:p>
            <a:r>
              <a:rPr lang="ar-IQ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التسخين</a:t>
            </a:r>
            <a:r>
              <a:rPr lang="ar-IQ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Heating) (</a:t>
            </a:r>
            <a:r>
              <a:rPr lang="ar-IQ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تُستخدم في العلاج الطبيعي والموضعي).</a:t>
            </a:r>
          </a:p>
          <a:p>
            <a:r>
              <a:rPr lang="ar-IQ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الليزر</a:t>
            </a:r>
            <a:r>
              <a:rPr lang="ar-IQ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Laser) (</a:t>
            </a:r>
            <a:r>
              <a:rPr lang="ar-IQ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تُستخدم في الجراحة وعلاج الجلد والعين).</a:t>
            </a:r>
          </a:p>
          <a:p>
            <a:br>
              <a:rPr lang="ar-IQ" dirty="0"/>
            </a:br>
            <a:endParaRPr lang="ar-IQ" dirty="0"/>
          </a:p>
          <a:p>
            <a:r>
              <a:rPr lang="ar-IQ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ثالثاً: مراقبة المريض (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Patient monitoring)</a:t>
            </a:r>
          </a:p>
          <a:p>
            <a:r>
              <a:rPr lang="ar-IQ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تشمل الأجهزة والتقنيات الفيزيائية المستخدمة في مراقبة المريض ما يلي:</a:t>
            </a:r>
          </a:p>
          <a:p>
            <a:r>
              <a:rPr lang="ar-IQ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تخطيط كهربائية القلب</a:t>
            </a:r>
            <a:r>
              <a:rPr lang="ar-IQ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ECG).</a:t>
            </a:r>
          </a:p>
          <a:p>
            <a:r>
              <a:rPr lang="ar-IQ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جهاز قياس التنفس</a:t>
            </a:r>
            <a:r>
              <a:rPr lang="ar-IQ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Spirometer).</a:t>
            </a:r>
          </a:p>
          <a:p>
            <a:r>
              <a:rPr lang="ar-IQ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جهاز قياس ضغط الدم</a:t>
            </a:r>
            <a:r>
              <a:rPr lang="ar-IQ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Blood pressure device).</a:t>
            </a:r>
          </a:p>
          <a:p>
            <a:r>
              <a:rPr lang="ar-IQ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مقياس الحرارة</a:t>
            </a:r>
            <a:r>
              <a:rPr lang="ar-IQ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Thermometer).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171937-8A4D-4C9D-9626-E81EE38F07F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5308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IQ" b="1" dirty="0"/>
              <a:t>القياسات (</a:t>
            </a:r>
            <a:r>
              <a:rPr lang="en-US" b="1" dirty="0"/>
              <a:t>Measurements)</a:t>
            </a:r>
          </a:p>
          <a:p>
            <a:r>
              <a:rPr lang="ar-IQ" dirty="0"/>
              <a:t>تُستخدم لوصف </a:t>
            </a:r>
            <a:r>
              <a:rPr lang="ar-IQ" b="1" dirty="0"/>
              <a:t>الظواهر الطبيعية</a:t>
            </a:r>
            <a:r>
              <a:rPr lang="ar-IQ" dirty="0"/>
              <a:t>.</a:t>
            </a:r>
          </a:p>
          <a:p>
            <a:r>
              <a:rPr lang="ar-IQ" dirty="0"/>
              <a:t>يرتبط كل قياس بـ </a:t>
            </a:r>
            <a:r>
              <a:rPr lang="ar-IQ" b="1" dirty="0"/>
              <a:t>كمية فيزيائية</a:t>
            </a:r>
            <a:r>
              <a:rPr lang="ar-IQ" dirty="0"/>
              <a:t> معينة.</a:t>
            </a:r>
          </a:p>
          <a:p>
            <a:r>
              <a:rPr lang="ar-IQ" dirty="0"/>
              <a:t>تحتاج إلى </a:t>
            </a:r>
            <a:r>
              <a:rPr lang="ar-IQ" b="1" dirty="0"/>
              <a:t>معايير محددة</a:t>
            </a:r>
            <a:r>
              <a:rPr lang="ar-IQ" dirty="0"/>
              <a:t> (</a:t>
            </a:r>
            <a:r>
              <a:rPr lang="en-US" dirty="0"/>
              <a:t>Defined standards).</a:t>
            </a:r>
          </a:p>
          <a:p>
            <a:r>
              <a:rPr lang="ar-IQ" b="1" dirty="0"/>
              <a:t>خصائص معايير القياسات (</a:t>
            </a:r>
            <a:r>
              <a:rPr lang="en-US" b="1" dirty="0"/>
              <a:t>Characteristics of standards for measurements)</a:t>
            </a:r>
          </a:p>
          <a:p>
            <a:r>
              <a:rPr lang="ar-IQ" dirty="0"/>
              <a:t>يجب أن تكون </a:t>
            </a:r>
            <a:r>
              <a:rPr lang="ar-IQ" b="1" dirty="0"/>
              <a:t>سهلة الوصول</a:t>
            </a:r>
            <a:r>
              <a:rPr lang="ar-IQ" dirty="0"/>
              <a:t> (</a:t>
            </a:r>
            <a:r>
              <a:rPr lang="en-US" dirty="0"/>
              <a:t>Readily accessible).</a:t>
            </a:r>
          </a:p>
          <a:p>
            <a:r>
              <a:rPr lang="ar-IQ" dirty="0"/>
              <a:t>يجب أن تمتلك خاصية يمكن </a:t>
            </a:r>
            <a:r>
              <a:rPr lang="ar-IQ" b="1" dirty="0"/>
              <a:t>قياسها بموثوقية</a:t>
            </a:r>
            <a:r>
              <a:rPr lang="ar-IQ" dirty="0"/>
              <a:t>.</a:t>
            </a:r>
          </a:p>
          <a:p>
            <a:r>
              <a:rPr lang="ar-IQ" dirty="0"/>
              <a:t>يجب أن تعطي </a:t>
            </a:r>
            <a:r>
              <a:rPr lang="ar-IQ" b="1" dirty="0"/>
              <a:t>نفس النتائج</a:t>
            </a:r>
            <a:r>
              <a:rPr lang="ar-IQ" dirty="0"/>
              <a:t> عند استخدامها من قبل أي شخص وفي أي مكان.</a:t>
            </a:r>
          </a:p>
          <a:p>
            <a:r>
              <a:rPr lang="ar-IQ" b="1" dirty="0"/>
              <a:t>لا يمكن أن تتغير</a:t>
            </a:r>
            <a:r>
              <a:rPr lang="ar-IQ" dirty="0"/>
              <a:t> مع مرور الوقت.</a:t>
            </a:r>
          </a:p>
          <a:p>
            <a:br>
              <a:rPr lang="ar-IQ" dirty="0"/>
            </a:br>
            <a:endParaRPr lang="ar-IQ" dirty="0"/>
          </a:p>
          <a:p>
            <a:r>
              <a:rPr lang="en-US" b="1" dirty="0"/>
              <a:t>🏷️ </a:t>
            </a:r>
            <a:r>
              <a:rPr lang="ar-IQ" b="1" dirty="0"/>
              <a:t>معايير الكميات الأساسية (</a:t>
            </a:r>
            <a:r>
              <a:rPr lang="en-US" b="1" dirty="0"/>
              <a:t>Standards of Fundamental Quantities)</a:t>
            </a:r>
          </a:p>
          <a:p>
            <a:r>
              <a:rPr lang="ar-IQ" b="1" dirty="0"/>
              <a:t>أنظمة موحدة (</a:t>
            </a:r>
            <a:r>
              <a:rPr lang="en-US" b="1" dirty="0"/>
              <a:t>Standardized systems)</a:t>
            </a:r>
          </a:p>
          <a:p>
            <a:r>
              <a:rPr lang="ar-IQ" dirty="0"/>
              <a:t>يتم الاتفاق عليها من قبل سلطة ما، وعادة ما تكون هيئة حكومية.</a:t>
            </a:r>
          </a:p>
          <a:p>
            <a:r>
              <a:rPr lang="ar-IQ" b="1" dirty="0"/>
              <a:t>النظام الدولي للوحدات</a:t>
            </a:r>
            <a:r>
              <a:rPr lang="ar-IQ" dirty="0"/>
              <a:t> (</a:t>
            </a:r>
            <a:r>
              <a:rPr lang="en-US" dirty="0"/>
              <a:t>SI – Système International) (</a:t>
            </a:r>
            <a:r>
              <a:rPr lang="ar-IQ" dirty="0"/>
              <a:t>وهو النظام الرئيسي المستخدم في هذا النص).</a:t>
            </a:r>
          </a:p>
          <a:p>
            <a:r>
              <a:rPr lang="ar-IQ" dirty="0"/>
              <a:t>تم الاتفاق عليه في عام </a:t>
            </a:r>
            <a:r>
              <a:rPr lang="ar-IQ" b="1" dirty="0"/>
              <a:t>1960</a:t>
            </a:r>
            <a:r>
              <a:rPr lang="ar-IQ" dirty="0"/>
              <a:t> من قبل لجنة دولية.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171937-8A4D-4C9D-9626-E81EE38F07F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3871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IQ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الكميات الأساسية في الميكانيكا</a:t>
            </a:r>
          </a:p>
          <a:p>
            <a:r>
              <a:rPr lang="ar-IQ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في الميكانيكا، تُستخدم </a:t>
            </a:r>
            <a:r>
              <a:rPr lang="ar-IQ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ثلاث كميات أساسية</a:t>
            </a:r>
            <a:r>
              <a:rPr lang="ar-IQ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هي: </a:t>
            </a:r>
            <a:r>
              <a:rPr lang="ar-IQ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الطول</a:t>
            </a:r>
            <a:r>
              <a:rPr lang="ar-IQ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Length)، </a:t>
            </a:r>
            <a:r>
              <a:rPr lang="ar-IQ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و</a:t>
            </a:r>
            <a:r>
              <a:rPr lang="ar-IQ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الكتلة</a:t>
            </a:r>
            <a:r>
              <a:rPr lang="ar-IQ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Mass)، </a:t>
            </a:r>
            <a:r>
              <a:rPr lang="ar-IQ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و</a:t>
            </a:r>
            <a:r>
              <a:rPr lang="ar-IQ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الزمن</a:t>
            </a:r>
            <a:r>
              <a:rPr lang="ar-IQ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Time).</a:t>
            </a:r>
          </a:p>
          <a:p>
            <a:r>
              <a:rPr lang="ar-IQ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يمكن التعبير عن جميع الكميات الأخرى في الميكانيكا بدلالة هذه الكميات الأساسية الثلاث.</a:t>
            </a:r>
          </a:p>
          <a:p>
            <a:br>
              <a:rPr lang="ar-IQ" dirty="0"/>
            </a:br>
            <a:endParaRPr lang="ar-IQ" dirty="0"/>
          </a:p>
          <a:p>
            <a:r>
              <a:rPr lang="ar-IQ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الكميات المشتقة (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Derived quantities)</a:t>
            </a:r>
          </a:p>
          <a:p>
            <a:r>
              <a:rPr lang="ar-IQ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يمكن التعبير عن الكميات المشتقة كـ </a:t>
            </a:r>
            <a:r>
              <a:rPr lang="ar-IQ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تركيب رياضي</a:t>
            </a:r>
            <a:r>
              <a:rPr lang="ar-IQ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mathematical combination) </a:t>
            </a:r>
            <a:r>
              <a:rPr lang="ar-IQ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للكميات الأساسية.</a:t>
            </a:r>
          </a:p>
          <a:p>
            <a:r>
              <a:rPr lang="ar-IQ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أمثلة:</a:t>
            </a:r>
            <a:endParaRPr lang="ar-IQ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ar-IQ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المساحة</a:t>
            </a:r>
            <a:r>
              <a:rPr lang="ar-IQ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Area): </a:t>
            </a:r>
            <a:r>
              <a:rPr lang="ar-IQ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هي حاصل ضرب طولين ($\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text{length} \times \text{length}$).</a:t>
            </a:r>
          </a:p>
          <a:p>
            <a:r>
              <a:rPr lang="ar-IQ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السرعة</a:t>
            </a:r>
            <a:r>
              <a:rPr lang="ar-IQ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Speed): </a:t>
            </a:r>
            <a:r>
              <a:rPr lang="ar-IQ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هي نسبة الطول (المسافة) إلى فاصل زمني ($\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text{length} / \text{time}$).</a:t>
            </a:r>
          </a:p>
          <a:p>
            <a:r>
              <a:rPr lang="ar-IQ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الكثافة</a:t>
            </a:r>
            <a:r>
              <a:rPr lang="ar-IQ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Density): </a:t>
            </a:r>
            <a:r>
              <a:rPr lang="ar-IQ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هي نسبة الكتلة إلى الحجم ($\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text{mass} / \text{volume}$).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171937-8A4D-4C9D-9626-E81EE38F07F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6924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IQ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تتوافق البادئات مع </a:t>
            </a:r>
            <a:r>
              <a:rPr lang="ar-IQ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قوى العدد 10</a:t>
            </a:r>
            <a:r>
              <a:rPr lang="ar-IQ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($\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text{powers of } 10$).</a:t>
            </a:r>
          </a:p>
          <a:p>
            <a:r>
              <a:rPr lang="ar-IQ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لكل بادئة اسم محدد و</a:t>
            </a:r>
            <a:r>
              <a:rPr lang="ar-IQ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اختصار محدد</a:t>
            </a:r>
            <a:r>
              <a:rPr lang="ar-IQ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ar-IQ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يمكن استخدام البادئات مع </a:t>
            </a:r>
            <a:r>
              <a:rPr lang="ar-IQ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أي وحدة أساسية</a:t>
            </a:r>
            <a:r>
              <a:rPr lang="ar-IQ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ar-IQ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هي بمثابة </a:t>
            </a:r>
            <a:r>
              <a:rPr lang="ar-IQ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مضاعفات</a:t>
            </a:r>
            <a:r>
              <a:rPr lang="ar-IQ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للوحدة الأساسية.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171937-8A4D-4C9D-9626-E81EE38F07F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3387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IQ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نماذج المادة (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Models of Matter)</a:t>
            </a:r>
          </a:p>
          <a:p>
            <a:r>
              <a:rPr lang="ar-IQ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اعتقد بعض الإغريق أن </a:t>
            </a:r>
            <a:r>
              <a:rPr lang="ar-IQ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المادة مصنوعة من الذرات</a:t>
            </a:r>
            <a:r>
              <a:rPr lang="ar-IQ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، وبلا بنية إضافية.</a:t>
            </a:r>
          </a:p>
          <a:p>
            <a:r>
              <a:rPr lang="ar-IQ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اكتشف </a:t>
            </a:r>
            <a:r>
              <a:rPr lang="ar-IQ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جيه. جيه. ثومسون (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J.J. Thomson)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ar-IQ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في عام 1897 </a:t>
            </a:r>
            <a:r>
              <a:rPr lang="ar-IQ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الإلكترونات</a:t>
            </a:r>
            <a:r>
              <a:rPr lang="ar-IQ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وأظهر أن للذرات بنية داخلية.</a:t>
            </a:r>
          </a:p>
          <a:p>
            <a:r>
              <a:rPr lang="ar-IQ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حدد </a:t>
            </a:r>
            <a:r>
              <a:rPr lang="ar-IQ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رذرفورد (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Rutherford)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ar-IQ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في عام 1911 وجود </a:t>
            </a:r>
            <a:r>
              <a:rPr lang="ar-IQ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نواة مركزية</a:t>
            </a:r>
            <a:r>
              <a:rPr lang="ar-IQ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تحيط بها الإلكترونات.</a:t>
            </a:r>
          </a:p>
          <a:p>
            <a:br>
              <a:rPr lang="ar-IQ" dirty="0"/>
            </a:br>
            <a:endParaRPr lang="ar-IQ" dirty="0"/>
          </a:p>
          <a:p>
            <a:r>
              <a:rPr lang="ar-IQ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النواة والجسيمات الأساسية (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Nucleus and Elementary Particles)</a:t>
            </a:r>
          </a:p>
          <a:p>
            <a:r>
              <a:rPr lang="ar-IQ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النواة لها بنية، وتحتوي على </a:t>
            </a:r>
            <a:r>
              <a:rPr lang="ar-IQ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بروتونات</a:t>
            </a:r>
            <a:r>
              <a:rPr lang="ar-IQ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و</a:t>
            </a:r>
            <a:r>
              <a:rPr lang="ar-IQ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نيوترونات</a:t>
            </a:r>
            <a:r>
              <a:rPr lang="ar-IQ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lvl="1"/>
            <a:r>
              <a:rPr lang="ar-IQ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عدد البروتونات يعطي </a:t>
            </a:r>
            <a:r>
              <a:rPr lang="ar-IQ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العدد الذري</a:t>
            </a:r>
            <a:r>
              <a:rPr lang="ar-IQ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Atomic Number).</a:t>
            </a:r>
          </a:p>
          <a:p>
            <a:pPr lvl="1"/>
            <a:r>
              <a:rPr lang="ar-IQ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عدد البروتونات والنيوترونات معًا يعطي </a:t>
            </a:r>
            <a:r>
              <a:rPr lang="ar-IQ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العدد الكتلي</a:t>
            </a:r>
            <a:r>
              <a:rPr lang="ar-IQ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Mass Number).</a:t>
            </a:r>
          </a:p>
          <a:p>
            <a:r>
              <a:rPr lang="ar-IQ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تتكون البروتونات والنيوترونات من </a:t>
            </a:r>
            <a:r>
              <a:rPr lang="ar-IQ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الكواركات</a:t>
            </a:r>
            <a:r>
              <a:rPr lang="ar-IQ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quarks).</a:t>
            </a:r>
          </a:p>
          <a:p>
            <a:r>
              <a:rPr lang="ar-IQ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هناك </a:t>
            </a:r>
            <a:r>
              <a:rPr lang="ar-IQ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ستة كواركات</a:t>
            </a:r>
            <a:r>
              <a:rPr lang="ar-IQ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Six Quarks): </a:t>
            </a:r>
            <a:r>
              <a:rPr lang="ar-IQ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علوي (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Up)، </a:t>
            </a:r>
            <a:r>
              <a:rPr lang="ar-IQ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سفلي (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Down)، </a:t>
            </a:r>
            <a:r>
              <a:rPr lang="ar-IQ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غريب (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Strange)، </a:t>
            </a:r>
            <a:r>
              <a:rPr lang="ar-IQ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ساحر (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Charmed)، </a:t>
            </a:r>
            <a:r>
              <a:rPr lang="ar-IQ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قاعي (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Bottom)، </a:t>
            </a:r>
            <a:r>
              <a:rPr lang="ar-IQ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وقمي (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Top).</a:t>
            </a:r>
          </a:p>
          <a:p>
            <a:r>
              <a:rPr lang="ar-IQ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تحمل الكواركات </a:t>
            </a:r>
            <a:r>
              <a:rPr lang="ar-IQ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شحنات كهربائية كسرية</a:t>
            </a:r>
            <a:r>
              <a:rPr lang="ar-IQ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Fractional electric charges):</a:t>
            </a:r>
          </a:p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$\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mathbf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{+\frac{2}{3}}$ </a:t>
            </a:r>
            <a:r>
              <a:rPr lang="ar-IQ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لل</a:t>
            </a:r>
            <a:r>
              <a:rPr lang="ar-IQ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ـ (علوي، ساحر، قمي).</a:t>
            </a:r>
          </a:p>
          <a:p>
            <a:pPr lvl="1"/>
            <a:r>
              <a:rPr lang="ar-IQ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$\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mathbf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{-\frac{1}{3}}$ </a:t>
            </a:r>
            <a:r>
              <a:rPr lang="ar-IQ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لل</a:t>
            </a:r>
            <a:r>
              <a:rPr lang="ar-IQ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ـ (سفلي، غريب، قاعي).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171937-8A4D-4C9D-9626-E81EE38F07F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420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3C367-0221-AC50-FE28-CE3731BF0A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8AE1D0-9BF2-321E-B92A-9AD9768C60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256BF4-898D-56A8-6D5E-7BB50F0BC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5201A-9D86-443D-90BE-AB1D4B189CB6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855B26-CF82-486D-3686-D8090B01E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EB5B0C-759E-C44E-E5CD-A6BAD8097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78E29-903D-445B-A7B3-75C625DB05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811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E4E10-7872-9071-F774-3B36E7C26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CA491C-6C69-A7CF-18A6-623D32D17A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24F5A2-D043-1A7B-1788-B3BB019C0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5201A-9D86-443D-90BE-AB1D4B189CB6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6C5F0B-5C5B-1DCC-C373-18FB61072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F426B9-C2D0-DD75-9E62-1554D4176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78E29-903D-445B-A7B3-75C625DB05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903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2CAA92-B1FE-C16A-1C11-50A8067827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B92C19-89B7-7B13-1423-DD835AC83D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7A2449-E934-1DA6-72FD-9432ED751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5201A-9D86-443D-90BE-AB1D4B189CB6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E1FC70-0A09-8142-4967-EF5595869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60B702-A65D-1B6A-C2D7-E70E3E689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78E29-903D-445B-A7B3-75C625DB05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735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0EF53-ACA1-28D8-C509-048658385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DC80CF-F054-3F3D-4F8D-1F8C5FE8BD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721A22-8000-112E-3147-8C0211CE9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5201A-9D86-443D-90BE-AB1D4B189CB6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77351F-D4D8-5BAB-9ABC-1FFB16641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95A0D5-59BE-A147-3180-5A44520FB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78E29-903D-445B-A7B3-75C625DB05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410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C44F6-6D81-F707-7785-DCA7B9E1C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754342-9190-CD2E-0528-311F230B13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ADE2D7-307A-D3A6-3BC5-11BD695C0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5201A-9D86-443D-90BE-AB1D4B189CB6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DC1765-DF5B-C3D0-6FDB-5927765EA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4E6311-4889-2C68-B133-46CC402F5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78E29-903D-445B-A7B3-75C625DB05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178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5CC07-6C42-5B40-F9EE-1FF9C8B52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21FCB-4434-4740-AF1F-3C9FF6FA29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890A80-BA70-0D86-D269-F451903BA5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DC5D35-94B0-6681-DF58-8210188B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5201A-9D86-443D-90BE-AB1D4B189CB6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BD0CE5-6FF3-2E90-6113-6C718DAD2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8BDD85-9630-AD16-84CB-3D20855A9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78E29-903D-445B-A7B3-75C625DB05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036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D0ECD-2EF9-10FB-0CC7-C500B309D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69D6E8-C357-C6C4-F1E0-33C1C9A815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AA0909-685E-77D1-C2A5-2C62AE57C5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93EC2F-EA36-BD77-22E6-08549D76EA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D8E3E2-887F-E340-456A-668D33131A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87086E-10A3-3E19-3DF3-6296A4EA9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5201A-9D86-443D-90BE-AB1D4B189CB6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BA7FA4-F481-69AB-080E-4D6B467B6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07B5C2-E644-31DF-1663-1EDB7E510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78E29-903D-445B-A7B3-75C625DB05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278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2FC54-4678-F88C-84D9-25B42180C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0C3E0C-B053-B6E1-A818-D4663259E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5201A-9D86-443D-90BE-AB1D4B189CB6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C8ACCA-D1A7-6DC5-C8D1-EDD70959A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C0983B-CAB0-7BB2-31C6-39E3369BA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78E29-903D-445B-A7B3-75C625DB05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968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98849F-7C00-3FA5-707D-8701142E2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5201A-9D86-443D-90BE-AB1D4B189CB6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456595-CAD6-0757-1AFF-AEAEE2419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80873C-A45F-476E-F9AB-B7DEE1E84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78E29-903D-445B-A7B3-75C625DB05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515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1E1CA-95A6-7A8B-CF8D-D3E77DF0E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5CA1C-7BF1-D372-9FC8-B7AAF9E8AF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A45CED-8BA2-B960-A64E-E1C33E6ADA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1ADE23-7865-B3F6-BB41-56324FE5C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5201A-9D86-443D-90BE-AB1D4B189CB6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452923-31FE-D4D1-1A79-EFF1CD7B3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436573-F78C-9A09-ED00-1FEE68985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78E29-903D-445B-A7B3-75C625DB05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430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F151D-8DB2-E0C1-D14A-225BE7C2B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C4EA7F-1F06-8338-5697-17EEBCD51A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3370CB-745D-DD05-84F9-A372C1479C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D18209-16F4-248A-5B5F-C5320B750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5201A-9D86-443D-90BE-AB1D4B189CB6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C69489-A56B-FB03-34C7-DDC1F6DBB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71BBAD-AC9D-3D63-6216-ED3036DC4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78E29-903D-445B-A7B3-75C625DB05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06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82D972-651F-9325-BC69-ED7068A71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5E2123-CFB3-5E66-1706-9DB13A49C8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D96860-02B6-2B37-BCEC-2922ECC4E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5E5201A-9D86-443D-90BE-AB1D4B189CB6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FD616F-ADD9-D925-C44E-1C0D0EC8CB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279A29-218D-B99D-9C16-800CD7D56E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2A78E29-903D-445B-A7B3-75C625DB05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76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72B367-3CCB-3582-4C68-4171333DE7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97762" y="640080"/>
            <a:ext cx="6251110" cy="3566160"/>
          </a:xfrm>
        </p:spPr>
        <p:txBody>
          <a:bodyPr anchor="b">
            <a:normAutofit/>
          </a:bodyPr>
          <a:lstStyle/>
          <a:p>
            <a:pPr algn="l"/>
            <a:r>
              <a:rPr lang="en-US" sz="5400"/>
              <a:t>Medical Physics</a:t>
            </a:r>
            <a:br>
              <a:rPr lang="en-US" sz="5400"/>
            </a:br>
            <a:r>
              <a:rPr lang="en-US" sz="5400"/>
              <a:t>Lectures in General Physics for Medical Analysis Students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FBE359-39E3-820B-7A0B-96088C25F9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97760" y="4636008"/>
            <a:ext cx="6251111" cy="1898904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dirty="0"/>
              <a:t>Dr. Marwa H. Handhal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PHY-136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2025-2026</a:t>
            </a:r>
          </a:p>
        </p:txBody>
      </p:sp>
      <p:pic>
        <p:nvPicPr>
          <p:cNvPr id="14" name="Picture 13" descr="A calculus formula">
            <a:extLst>
              <a:ext uri="{FF2B5EF4-FFF2-40B4-BE49-F238E27FC236}">
                <a16:creationId xmlns:a16="http://schemas.microsoft.com/office/drawing/2014/main" id="{D28A92E3-191F-964A-C680-CC40B0D5455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313" r="30356" b="-1"/>
          <a:stretch>
            <a:fillRect/>
          </a:stretch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5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18288"/>
          </a:xfrm>
          <a:custGeom>
            <a:avLst/>
            <a:gdLst>
              <a:gd name="csX0" fmla="*/ 0 w 4243589"/>
              <a:gd name="csY0" fmla="*/ 0 h 18288"/>
              <a:gd name="csX1" fmla="*/ 563791 w 4243589"/>
              <a:gd name="csY1" fmla="*/ 0 h 18288"/>
              <a:gd name="csX2" fmla="*/ 1042710 w 4243589"/>
              <a:gd name="csY2" fmla="*/ 0 h 18288"/>
              <a:gd name="csX3" fmla="*/ 1564066 w 4243589"/>
              <a:gd name="csY3" fmla="*/ 0 h 18288"/>
              <a:gd name="csX4" fmla="*/ 2212729 w 4243589"/>
              <a:gd name="csY4" fmla="*/ 0 h 18288"/>
              <a:gd name="csX5" fmla="*/ 2776520 w 4243589"/>
              <a:gd name="csY5" fmla="*/ 0 h 18288"/>
              <a:gd name="csX6" fmla="*/ 3297875 w 4243589"/>
              <a:gd name="csY6" fmla="*/ 0 h 18288"/>
              <a:gd name="csX7" fmla="*/ 4243589 w 4243589"/>
              <a:gd name="csY7" fmla="*/ 0 h 18288"/>
              <a:gd name="csX8" fmla="*/ 4243589 w 4243589"/>
              <a:gd name="csY8" fmla="*/ 18288 h 18288"/>
              <a:gd name="csX9" fmla="*/ 3637362 w 4243589"/>
              <a:gd name="csY9" fmla="*/ 18288 h 18288"/>
              <a:gd name="csX10" fmla="*/ 3116007 w 4243589"/>
              <a:gd name="csY10" fmla="*/ 18288 h 18288"/>
              <a:gd name="csX11" fmla="*/ 2424908 w 4243589"/>
              <a:gd name="csY11" fmla="*/ 18288 h 18288"/>
              <a:gd name="csX12" fmla="*/ 1861117 w 4243589"/>
              <a:gd name="csY12" fmla="*/ 18288 h 18288"/>
              <a:gd name="csX13" fmla="*/ 1382198 w 4243589"/>
              <a:gd name="csY13" fmla="*/ 18288 h 18288"/>
              <a:gd name="csX14" fmla="*/ 733535 w 4243589"/>
              <a:gd name="csY14" fmla="*/ 18288 h 18288"/>
              <a:gd name="csX15" fmla="*/ 0 w 4243589"/>
              <a:gd name="csY15" fmla="*/ 18288 h 18288"/>
              <a:gd name="csX16" fmla="*/ 0 w 4243589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E844E9-1D52-162A-9647-69F813BB45B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677425" y="69610"/>
            <a:ext cx="1298991" cy="1298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C97FF49-12BA-D6BE-858E-85283D35148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139933" y="-4137"/>
            <a:ext cx="1391330" cy="137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72505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6D8D1E-A88B-4150-C2A3-2B184A12B5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667" y="643467"/>
            <a:ext cx="9482666" cy="5571066"/>
          </a:xfrm>
          <a:prstGeom prst="rect">
            <a:avLst/>
          </a:prstGeom>
          <a:ln>
            <a:noFill/>
          </a:ln>
        </p:spPr>
      </p:pic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799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73A339-8239-91A9-C655-FEF9166D4B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2709" y="643467"/>
            <a:ext cx="9246582" cy="5571066"/>
          </a:xfrm>
          <a:prstGeom prst="rect">
            <a:avLst/>
          </a:prstGeom>
          <a:ln>
            <a:noFill/>
          </a:ln>
        </p:spPr>
      </p:pic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4507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23D33A-2C18-3771-E19F-DC3C45AACD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0565" y="643467"/>
            <a:ext cx="8570869" cy="5571066"/>
          </a:xfrm>
          <a:prstGeom prst="rect">
            <a:avLst/>
          </a:prstGeom>
          <a:ln>
            <a:noFill/>
          </a:ln>
        </p:spPr>
      </p:pic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0196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44A20E-AA2B-E891-C759-224FA9765F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230" y="643467"/>
            <a:ext cx="8377539" cy="5571065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9225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3F9D9B-AE20-9321-D370-5B21AADE35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6537" y="643467"/>
            <a:ext cx="8738926" cy="5571065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0669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9" name="Isosceles Triangle 5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9B4026-1C32-FF06-A489-BF5DFBEFA1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8041" y="643467"/>
            <a:ext cx="8015918" cy="5571065"/>
          </a:xfrm>
          <a:prstGeom prst="rect">
            <a:avLst/>
          </a:prstGeom>
          <a:ln>
            <a:noFill/>
          </a:ln>
        </p:spPr>
      </p:pic>
      <p:sp>
        <p:nvSpPr>
          <p:cNvPr id="60" name="Isosceles Triangle 5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508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5" name="Isosceles Triangle 44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77DC84-0C31-9A89-0274-AECB50EC4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2393" y="643467"/>
            <a:ext cx="4387213" cy="5571065"/>
          </a:xfrm>
          <a:prstGeom prst="rect">
            <a:avLst/>
          </a:prstGeom>
          <a:ln>
            <a:noFill/>
          </a:ln>
        </p:spPr>
      </p:pic>
      <p:sp>
        <p:nvSpPr>
          <p:cNvPr id="47" name="Isosceles Triangle 46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611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A2D452-0892-F314-A034-EF362566E5A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4249"/>
          <a:stretch>
            <a:fillRect/>
          </a:stretch>
        </p:blipFill>
        <p:spPr>
          <a:xfrm>
            <a:off x="1816719" y="643467"/>
            <a:ext cx="8558561" cy="5571065"/>
          </a:xfrm>
          <a:prstGeom prst="rect">
            <a:avLst/>
          </a:prstGeom>
          <a:ln>
            <a:noFill/>
          </a:ln>
        </p:spPr>
      </p:pic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5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8" name="Isosceles Triangle 7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1E7E48-E0E8-3FFF-30BE-03AE5B23B5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6677" y="643467"/>
            <a:ext cx="9058645" cy="5571066"/>
          </a:xfrm>
          <a:prstGeom prst="rect">
            <a:avLst/>
          </a:prstGeom>
          <a:ln>
            <a:noFill/>
          </a:ln>
        </p:spPr>
      </p:pic>
      <p:sp>
        <p:nvSpPr>
          <p:cNvPr id="80" name="Isosceles Triangle 7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255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6EB5E0-63AA-607C-E1D2-D54927BB2E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0760" y="643467"/>
            <a:ext cx="9170480" cy="5571066"/>
          </a:xfrm>
          <a:prstGeom prst="rect">
            <a:avLst/>
          </a:prstGeom>
          <a:ln>
            <a:noFill/>
          </a:ln>
        </p:spPr>
      </p:pic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28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935FB8-1FF8-581A-3BFF-E6BD06CB34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2277398"/>
            <a:ext cx="5294716" cy="2303201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46FDAB92-E51F-1322-F6E8-39D823A390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817" y="1741310"/>
            <a:ext cx="5294715" cy="337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336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1" name="Isosceles Triangle 40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89F620-F910-7C95-51F8-4D1E4B3249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917" y="643467"/>
            <a:ext cx="8346165" cy="5571065"/>
          </a:xfrm>
          <a:prstGeom prst="rect">
            <a:avLst/>
          </a:prstGeom>
          <a:ln>
            <a:noFill/>
          </a:ln>
        </p:spPr>
      </p:pic>
      <p:sp>
        <p:nvSpPr>
          <p:cNvPr id="43" name="Isosceles Triangle 42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729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9A738E-BF89-6F08-4F9C-2072C3CB65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0010" y="643467"/>
            <a:ext cx="7051979" cy="5571065"/>
          </a:xfrm>
          <a:prstGeom prst="rect">
            <a:avLst/>
          </a:prstGeom>
          <a:ln>
            <a:noFill/>
          </a:ln>
        </p:spPr>
      </p:pic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757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2" name="Isosceles Triangle 41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20D8D0-F5B0-21EC-0729-1CB5683AD0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1637" y="259713"/>
            <a:ext cx="8100410" cy="6338573"/>
          </a:xfrm>
          <a:prstGeom prst="rect">
            <a:avLst/>
          </a:prstGeom>
          <a:ln>
            <a:noFill/>
          </a:ln>
        </p:spPr>
      </p:pic>
      <p:sp>
        <p:nvSpPr>
          <p:cNvPr id="44" name="Isosceles Triangle 43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5329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0">
    <wetp:webextensionref xmlns:r="http://schemas.openxmlformats.org/officeDocument/2006/relationships" r:id="rId1"/>
  </wetp:taskpane>
  <wetp:taskpane dockstate="right" visibility="0" width="438" row="1">
    <wetp:webextensionref xmlns:r="http://schemas.openxmlformats.org/officeDocument/2006/relationships" r:id="rId2"/>
  </wetp:taskpane>
</wetp:taskpanes>
</file>

<file path=ppt/webextensions/webextension1.xml><?xml version="1.0" encoding="utf-8"?>
<we:webextension xmlns:we="http://schemas.microsoft.com/office/webextensions/webextension/2010/11" id="{5F6FDFD0-C684-42B6-A82B-956BFA421D0E}">
  <we:reference id="wa200005669" version="2.0.0.0" store="en-US" storeType="OMEX"/>
  <we:alternateReferences>
    <we:reference id="WA200005669" version="2.0.0.0" store="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FF9185BB-F1A2-45F9-A5B7-568290CD4286}">
  <we:reference id="wa200005566" version="3.0.0.3" store="en-US" storeType="OMEX"/>
  <we:alternateReferences>
    <we:reference id="wa200005566" version="3.0.0.3" store="en-US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1254</Words>
  <Application>Microsoft Office PowerPoint</Application>
  <PresentationFormat>Widescreen</PresentationFormat>
  <Paragraphs>117</Paragraphs>
  <Slides>15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Aptos</vt:lpstr>
      <vt:lpstr>Aptos Display</vt:lpstr>
      <vt:lpstr>Arial</vt:lpstr>
      <vt:lpstr>Office Theme</vt:lpstr>
      <vt:lpstr>Medical Physics Lectures in General Physics for Medical Analysis Students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Dr.Marwa H.Handhal</dc:creator>
  <cp:lastModifiedBy>Dr.Marwa H.Handhal</cp:lastModifiedBy>
  <cp:revision>1</cp:revision>
  <dcterms:created xsi:type="dcterms:W3CDTF">2025-11-13T09:35:04Z</dcterms:created>
  <dcterms:modified xsi:type="dcterms:W3CDTF">2025-11-25T15:10:09Z</dcterms:modified>
</cp:coreProperties>
</file>